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2.wav" ContentType="audio/wav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  <p:sldMasterId id="2147483768" r:id="rId2"/>
    <p:sldMasterId id="2147483792" r:id="rId3"/>
    <p:sldMasterId id="2147483845" r:id="rId4"/>
  </p:sldMasterIdLst>
  <p:notesMasterIdLst>
    <p:notesMasterId r:id="rId50"/>
  </p:notesMasterIdLst>
  <p:sldIdLst>
    <p:sldId id="886" r:id="rId5"/>
    <p:sldId id="903" r:id="rId6"/>
    <p:sldId id="890" r:id="rId7"/>
    <p:sldId id="849" r:id="rId8"/>
    <p:sldId id="900" r:id="rId9"/>
    <p:sldId id="898" r:id="rId10"/>
    <p:sldId id="896" r:id="rId11"/>
    <p:sldId id="897" r:id="rId12"/>
    <p:sldId id="901" r:id="rId13"/>
    <p:sldId id="771" r:id="rId14"/>
    <p:sldId id="902" r:id="rId15"/>
    <p:sldId id="853" r:id="rId16"/>
    <p:sldId id="875" r:id="rId17"/>
    <p:sldId id="880" r:id="rId18"/>
    <p:sldId id="761" r:id="rId19"/>
    <p:sldId id="854" r:id="rId20"/>
    <p:sldId id="855" r:id="rId21"/>
    <p:sldId id="882" r:id="rId22"/>
    <p:sldId id="856" r:id="rId23"/>
    <p:sldId id="883" r:id="rId24"/>
    <p:sldId id="884" r:id="rId25"/>
    <p:sldId id="899" r:id="rId26"/>
    <p:sldId id="889" r:id="rId27"/>
    <p:sldId id="857" r:id="rId28"/>
    <p:sldId id="892" r:id="rId29"/>
    <p:sldId id="895" r:id="rId30"/>
    <p:sldId id="859" r:id="rId31"/>
    <p:sldId id="881" r:id="rId32"/>
    <p:sldId id="867" r:id="rId33"/>
    <p:sldId id="887" r:id="rId34"/>
    <p:sldId id="894" r:id="rId35"/>
    <p:sldId id="860" r:id="rId36"/>
    <p:sldId id="871" r:id="rId37"/>
    <p:sldId id="885" r:id="rId38"/>
    <p:sldId id="861" r:id="rId39"/>
    <p:sldId id="862" r:id="rId40"/>
    <p:sldId id="863" r:id="rId41"/>
    <p:sldId id="864" r:id="rId42"/>
    <p:sldId id="865" r:id="rId43"/>
    <p:sldId id="868" r:id="rId44"/>
    <p:sldId id="869" r:id="rId45"/>
    <p:sldId id="878" r:id="rId46"/>
    <p:sldId id="730" r:id="rId47"/>
    <p:sldId id="893" r:id="rId48"/>
    <p:sldId id="522" r:id="rId49"/>
  </p:sldIdLst>
  <p:sldSz cx="12192000" cy="6858000"/>
  <p:notesSz cx="6858000" cy="9144000"/>
  <p:embeddedFontLs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orient="horz" pos="1440" userDrawn="1">
          <p15:clr>
            <a:srgbClr val="A4A3A4"/>
          </p15:clr>
        </p15:guide>
        <p15:guide id="3" orient="horz" pos="2880" userDrawn="1">
          <p15:clr>
            <a:srgbClr val="A4A3A4"/>
          </p15:clr>
        </p15:guide>
        <p15:guide id="4" pos="5115" userDrawn="1">
          <p15:clr>
            <a:srgbClr val="A4A3A4"/>
          </p15:clr>
        </p15:guide>
        <p15:guide id="5" pos="25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mith C. Rajapakse" initials="D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93BC3"/>
    <a:srgbClr val="0081E2"/>
    <a:srgbClr val="9900FF"/>
    <a:srgbClr val="33CC33"/>
    <a:srgbClr val="FFCC00"/>
    <a:srgbClr val="000000"/>
    <a:srgbClr val="FFFF99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8" autoAdjust="0"/>
    <p:restoredTop sz="95550" autoAdjust="0"/>
  </p:normalViewPr>
  <p:slideViewPr>
    <p:cSldViewPr snapToGrid="0">
      <p:cViewPr varScale="1">
        <p:scale>
          <a:sx n="157" d="100"/>
          <a:sy n="157" d="100"/>
        </p:scale>
        <p:origin x="200" y="160"/>
      </p:cViewPr>
      <p:guideLst>
        <p:guide orient="horz" pos="4319"/>
        <p:guide orient="horz" pos="1440"/>
        <p:guide orient="horz" pos="2880"/>
        <p:guide pos="5115"/>
        <p:guide pos="25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4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39:13.638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2417 2540 6,'0'-11'17,"0"11"0,0 0-3,0 0-2,0 0-2,-20 6 1,20-6-3,-14 10 0,14-10-2,-20 16-1,12-4-1,-5-1 2,1 5-2,-6-2-1,-2 6 1,-5 2-1,-2 6 0,-2 2 1,-5 3 0,-3 4-2,-1 3 1,-3 2-1,3 5-1,-2-3-1,-2 3 1,0-2 0,0 4 0,1-2-1,-1 0 0,2-1 1,0-2-1,1 4 0,-1-1 0,2-2 1,-3 1-2,1-3 2,1 1-2,-3 2 2,42-46 0,-37 50-1,37-50 2,-42 49-1,42-49 0,-40 54 0,40-54 1,-39 56-1,39-56-1,-36 63 0,36-63 0,-35 65 0,35-65 0,-31 73 0,31-73 0,-29 71 1,29-71-2,-27 73 2,27-73-2,-20 73 1,20-73 0,-13 71 0,13-71 0,-7 70 0,7-70 0,0 69 0,0-69 0,0 64 0,0-64 0,12 60 0,-12-60 0,18 56 0,-18-56 0,25 49 0,-25-49 1,27 26-2,8 14 0,5-7 0,-1-8 0,6-4 0,-3-10 1,-1-2-1,1-9 1,-1 0 0,-3-8 1,-2 0 0,1-3-1,-3-1 1,3-3-1,2-3 1,-2-3-1,2-3 1,0-3-1,1-4 1,-1-5-1,1-2 1,-1-2-1,-3-2 0,-1 0 1,0-2-1,-3 2 0,6 0-1,-1 0 1,-3 1-1,2-1 0,-3 0 0,2 1 0,0-4 0,0 3 1,-6-2 0,3 3-1,3-2 2,-3 1-1,6 1 0,-1-1 0,3 1 1,-2 3-1,-1-1 0,1 3 0,-1-3 0,-2 1 0,0 1 0,-4 1 1,1-2-1,-3-1 0,-1 0 0,-2-2 0,-2-1 1,-1 1-1,-2 1 1,-2 0-1,-3 0 0,-3 1 0,-1 0 1,-2 2-1,-2 2 1,-3 2-1,-5 2 1,4 0 0,-4 2 0,0 2-1,0-2 1,-5 2 2,1 0-2,-2 3 1,-2-3-1,-1 3 0,-3 0 0,0 0 0,-4 3-1,1-1 1,-4 1-1,1-2 0,-5 4 1,1 1-1,-2 0 0,-4 0 0,1 4 1,-5-2-1,-4 4 0,-5 2 0,-2 0 0,-3 0 0,-2 4-1,-2 2 1,0 4-2,-4 0-1,2 19-4,-10-4-6,1 19-23,-5 13-5,-10 11-2,-10 12 2</inkml:trace>
  <inkml:trace contextRef="#ctx0" brushRef="#br0" timeOffset="2330">2398 1391 4,'-23'0'16,"23"0"0,-24 5-4,11-1 0,-6 2-2,4 1-3,-5 4 2,-4 2-1,4 4-1,-1-2 1,-1 3-2,-2 2 1,9 3 0,-6-3-2,5 2-2,1 0 0,3 0-1,-1 0-1,3 2 3,1-2-3,2 2 0,2 1-1,5 0 1,0 2-1,0 1 1,0-1-1,0 1 0,8 3 0,-3-3 1,2 1-1,0-1 1,1-4-1,1 3 0,-1-4 0,1-1 1,1-1-1,-1-1 1,1-1-1,0-1 0,9 0-1,-7-1 1,5-1-1,4 1 0,-3-1 0,4 0 0,-2-1 0,3-1 1,-9 0 0,9-1-1,-8 0 1,0-3 1,1 0-1,-2 0 0,4-3 1,-4 0-1,5 0 1,-3-1-1,3-1 1,1-1 0,0-4-1,2 4 1,0-4 0,1 0-1,3-5 1,-1-2 0,-1 0 0,4-2 0,0-2-1,-1-5 1,-4 2 0,2-4-1,-3-1 1,-1 0-1,3 0 0,-6-2 1,0-1-1,1 2 0,-1-2 1,-2 1-1,0 0 0,-2 1 1,0-1-1,-2-3 1,-1 2-1,-2 1 1,-2-1-1,-1 2 1,-6-3 0,4-1-1,-4 2 1,0 0-1,-8-1 1,2-1 0,-1 2 0,-1-2 0,-3 1 0,2 0-1,-2-1 2,-1 3-2,1-2 1,-1 2 1,-2 1-1,0 0-1,-3 1 1,-1 1-1,-2 0 0,-1 0 1,-3 0-1,-4 1 0,1 0 0,-5 4 0,0-1 0,-2 1 0,1 3 1,-1 1-2,-2 0 1,1 5 0,-2-2 0,1 6-1,1 0 0,-9 0 0,-2 9-1,1-3-3,2 11-7,-7 3-20,2 8-7,0 9 0,-6 5-2</inkml:trace>
  <inkml:trace contextRef="#ctx0" brushRef="#br0" timeOffset="4165">3051 1864 10,'0'0'17,"0"0"-3,0 0-1,0 0-2,0 0-3,0 0 0,0 0 1,0 0-4,0 0 0,0 0 1,0 0-1,0 0-1,0 0 0,0 0 1,0 0-1,0 0-1,0 0 0,0 0-1,0 0 1,0 0-1,0 0 0,0 0 2,0 0-2,0 0-1,0 0 0,0 0 1,0 0-1,14-8 1,-14 8 0,16-7 0,-4 3 0,4-4-1,-1 4 1,6-5-1,2 2-1,-3 0 0,1 1 0,-1-1 0,-1 4 0,-5-2 1,2 2-2,-16 3 2,16-6 0,-16 6 0,0 0 1,13-3-1,-13 3 0,0 0 1,0 0-1,0 0 0,0 0 0,0 0-3,0 0-3,0 0-10,0 0-24,0 12 1,0-12-3</inkml:trace>
  <inkml:trace contextRef="#ctx0" brushRef="#br0" timeOffset="8045">2679 2965 12,'0'0'12,"0"0"1,0 8-1,0-8 1,7 15-4,-2-4-1,-5 1-1,10 6 0,-6 2-2,6 4 0,-4 1-3,3 4 0,-1 0 1,3 3-1,-2 0-1,1 4 1,-1-4-1,0 3 0,1 1 0,-2 1 0,-3-2 1,-1-1-2,0 1 1,-4-3-1,4 0 2,-4-1-2,4-5 0,-4-1 0,7-1 0,-7-5 0,5-2 0,-1-4 0,-4-2 0,0-11 0,8 14 0,-8-14 0,0 0 1,16 11-1,-16-11 2,14 5-2,-14-5 1,21 0 0,-9 0 0,3-4 1,-2-1-1,3-2 0,0-4 1,3 0-1,0-2 0,1-3 0,8-3-1,-5 0 1,6-2-1,3-3 1,-1-2-1,3-3 0,-1-1 0,3-1 1,-5 1 0,5-1-1,-2 0 2,-2 0 0,1 0-2,1 4 1,2 0-1,-1 0 1,-2 1-1,5 1 0,-5 1 1,1 2-1,-5 2 1,3 0-1,-4 3 0,-1 1 1,-1 1-1,-1 1 1,-1-1-1,-1 1 1,0 1 0,-1-1-1,1-1 1,-1 3 0,0-2-1,0 3 0,-5-1 1,3 2-1,-2 0 0,-2 3 0,-3-1 1,2 3-1,-15 5 0,19-11 1,-19 11-1,14-6 0,-14 6 1,0 0-1,0 0 0,15-6 0,-15 6 1,0 0-1,0 0 0,0 0 0,0 0 0,0 0 0,0 0 0,0 0 0,0 0 0,0 0 0,0 0-1,15 0 1,-15 0 0,0 0 0,17 8 0,-17-8 0,14 7 0,-14-7 0,14 8 0,-14-8 0,14 14 0,-14-14 1,17 15-2,-17-15 2,15 19-2,-7-9 2,-3 0-1,2 0 0,-2 1 0,1 0 0,-6 2 0,6-1 0,-6-1 0,0 2-1,0-1 1,0 0 0,-5 2 0,0-2 0,-1 0-1,-2 2 1,3-1-1,-3-2 1,0 1 0,0-1-1,0 1 1,8-12 0,-16 14 0,16-14 0,-11 10 0,11-10 0,0 0 0,0 0 0,-12 10 1,12-10-1,0 0 0,0 0 1,0 0-1,0 0 1,0 0-1,0 0 1,0 0-1,-15-6 0,15 6 0,0 0 0,-17-11 0,17 11 0,-16-9 1,16 9-2,-18-13 1,18 13 0,-13-19 0,6 7 0,2 0 1,1 1-1,0-3 0,4 1 0,-4-1 0,4-2 0,0 1 1,0-1-1,0 2 0,4-3 0,-4 1 0,4 3 0,-4-1 0,0 3 0,5 1 0,-5-2-1,0 12-3,4-15-3,-4 15-14,14-6-16,-14 6-1,0 0-2</inkml:trace>
  <inkml:trace contextRef="#ctx0" brushRef="#br0" timeOffset="10774">3132 2925 8,'16'0'9,"-16"0"0,0 0-2,0 0-3,0 0 0,0 0-2,0 0 2,6 11-3,-6-11 2,11 13-1,-11-13 1,15 19-1,-7-9 1,-8-10-1,23 18 0,-23-18 1,18 12-2,-18-12 1,18 9-1,-18-9 0,19 6 0,-19-6 0,13 3 0,-13-3 0,17 3 1,-17-3-2,18 0 1,-18 0 0,17 0 1,-17 0-1,16-4 0,-16 4 0,12-4 0,-12 4 0,0 0-1,14-5 2,-14 5-2,0 0 1,16-7-1,-16 7 1,0 0-1,12-7 1,-12 7 0,0 0-1,0 0 1,0 0 0,0 0 0,0 0-1,0 0 1,0 0 0,0 0-1,0 0 1,0 0 0,0 0 1,0 0-1,0 0 1,12-13-1,-12 13 2,5-12-2,-1 0 0,3 1 0,0-5 0,2 1-1,4-5 0,1 1 0,2-3 1,4-2-1,3 1 1,1-3 0,4-1 0,3 0 2,-2 0 0,1 1 0,-1-1-1,2 4 0,-6-2 0,1 4-1,-3 1 0,-3 3 0,0 0 0,-3 1-1,-1 3 1,-1 1-1,-2 0 1,1 1 0,-2-2 1,0 1-1,0 0 3,0-1-2,-1 0-1,1 2 1,0-1-2,1 3 1,-13 9-1,20-16 1,-20 16-1,22-14-1,-22 14 1,16-10 0,-16 10 0,12-8 0,-12 8 0,0 0-1,16-11 1,-16 11 0,0 0 0,0 0-1,13-4 1,-13 4 0,0 0 0,15 0 0,-15 0 0,0 0-1,17 12 1,-17-12 1,16 12-1,-16-12 0,15 15 0,-15-15 0,15 18 0,-15-18 0,17 18 0,-10-6 0,2 1 0,-1-2 1,0 3-1,2 1 0,-2-1 0,-2 1 0,2-1 0,-2 1 0,2-2 0,-4 2 0,0-1 1,0-1-1,-4 0 0,4 0 0,-4-1 0,0-1 0,0-11 0,0 19 1,0-19-1,-7 13 0,7-13 0,-5 10 0,5-10 1,0 0 0,-19 9-1,19-9 1,-19 0-1,19 0 1,-25 0-1,10 0 1,-1-4-1,0-3 1,-1-1-1,2-1 0,-1-3 1,1 1-1,3-1 0,3-2 0,1-2 0,2-2-1,6 1-2,-4-7-3,10 5-14,2-7-17,-8-3-1,9 1-1</inkml:trace>
  <inkml:trace contextRef="#ctx0" brushRef="#br0" timeOffset="15015">1612 4367 4,'0'0'13,"0"0"0,0 0-4,0 0 0,0 0-1,0 0-2,16 14 0,-7-3 0,2 3 0,3 3 0,2 2 0,0 2-3,4 3 1,-1 1 1,3 3-2,0 0 2,2 2-2,1-3 0,1 5 1,-1-2 1,2 3-3,0-3 0,1 3 0,-3 1 0,3 4-1,-1-1 0,0 1 0,6-1 0,-6 3 0,5-2-1,3 1 0,-1-2 0,-1 0 0,1-1 0,-2-1 0,-6 0 1,5-1-1,-5-2 0,-4-1 1,1-4 0,-3-4 1,-1 0-2,-3-5 2,2-2-1,-6-3 0,0-3 0,0 0-1,-12-10 1,16 17-1,-16-17 1,9 13 0,-9-13-1,0 0 1,15 14-1,-15-14 1,0 0-1,9 10 1,-9-10-1,0 0 1,0 0 0,0 0 0,0 0 0,8 10 0,-8-10-1,0 0 1,0 0 0,0 11 0,0-11-1,0 0 1,-14 13-1,14-13 0,-14 16 1,14-16 0,-13 21-1,5-6 0,0 1 1,-2 1-2,0 0 2,2 0-1,0 2-1,-1-2 1,0 0 0,5 0 0,-1-3 0,-2 2 0,3-1-1,-1 0 1,1 0 0,0 1 0,0-2 0,0 2 0,0-1 0,0 1 0,-2-1 0,2 2 0,-1-2 0,1 1 0,-2 3-1,1-1 1,-3 2 0,4 1 0,-5 2-1,2 0 1,-1 3 0,1 1 0,-1-4-1,0 2 1,0-2 0,1 0 0,2-3 0,-3 1-1,4-3 1,0 1 0,4 2-1,-5-4 1,1 1 0,4-2-1,-6 0 1,6-1 0,-5-1 0,5 2-1,-5-4 1,1 1 0,4 1 0,-8-2 0,4 2 0,0 1 0,0-1 0,-6-2 0,6 1 0,-4-1 1,4-2-1,4-10 1,-12 16-1,12-16 1,-8 11-1,8-11 0,0 0 0,-4 13 0,4-13 0,0 0-1,0 12 1,0-12 0,0 0 0,-4 10 0,4-10 1,0 0-1,0 0 0,0 0 0,0 0 0,0 0 1,0 0-1,0 0 0,0 0 0,0 0 0,0 0 0,0 0 0,0 0 0,0 0-1,0 0 1,0 0 0,0 0 0,0 0 0,0 0-1,0 0 1,0 0 0,0 0-1,0 0 1,0 0 0,0 0 0,0 0 0,0 0 0,0 0 0,0 0 0,0 0 0,4 10 0,-4-10 0,0 0 0,0 0 0,0 0 0,0 0 0,0 0 0,0 0 0,8 11 0,-8-11 0,0 0 0,0 0 0,0 0 0,0 0-1,0 0 1,0 0 0,0 0-1,0 0 1,0 0 0,19 6-1,-19-6 1,0 0 0,0 0 0,0 0-1,0 0 1,17 11 0,-17-11 0,0 0 0,0 0 0,0 0 0,0 0 0,0 0 0,0 0 0,0 0-1,0 0 0,0 0-1,4 11-3,-4-11-8,0 0-22,-9-11-1,5 0-3</inkml:trace>
  <inkml:trace contextRef="#ctx0" brushRef="#br0" timeOffset="27165">2228 6692 8,'0'0'8,"0"0"-1,0 0 1,0 0-1,0 0-1,0 0 1,0 0-1,-11 13-1,11-13-1,-6 11 1,6-11-2,-10 16 2,10-5-3,0-11 3,-12 19-1,3-7 0,9 1-2,-11 0 2,11-1-1,-7 3-2,7-2 0,-4 3 0,4-1 0,0 1 1,-4-1-1,4 1 0,0-2 0,0 1 1,0-1-1,0-2 0,0 1 0,0-1 0,0-1 0,0-1-1,0-10 0,0 19 0,0-19 2,4 17-2,-4-17 1,0 16 1,0-16-2,10 15 1,-10-15-1,4 16 2,-4-16-2,4 15 0,-4-15 0,9 16-2,-9-16 2,9 16-3,-9-16 3,11 15-1,-11-15 1,10 13-3,-10-13 3,8 13 0,-8-13 0,5 12 0,-5-12 0,7 10 0,-7-10 0,0 0 0,17 13-1,-17-13 1,12 8-2,-12-8 2,15 7-1,-15-7 1,17 5-1,-17-5 2,15 5-1,-15-5 1,16 3-1,-16-3 1,20 0-1,-20 0 1,20 0-1,-20 0 0,20 0 1,-20 0-1,18 0 0,-18 0 0,17-3 0,-17 3 0,19 0 0,-19 0 0,17 0 0,-17 0 1,16-4-1,-16 4 0,15 0 0,-15 0 0,16-3 0,-16 3 0,12 0 0,-12 0 0,12-3 2,-12 3-2,14 0 0,-14 0 0,0 0 0,16-6 0,-16 6 1,0 0-1,12-3 0,-12 3 0,0 0 0,13-4 2,-13 4-2,0 0 0,0 0 0,12-6 0,-12 6 1,0 0 1,0 0-1,0 0 0,0 0 0,0-10 0,0 10 0,0 0 0,0 0 0,-13-11-1,13 11 1,-15-7-1,15 7 1,-15-8-1,15 8 0,-16-10 0,16 10 0,-15-9 1,15 9-1,-14-9 0,14 9 0,-12-7 0,12 7 0,-14-5 0,14 5 0,0 0 0,-14-4 0,14 4 0,0 0 0,0 0 0,-14-6 0,14 6 0,0 0 0,0 0 0,0 0 0,-13-9 0,13 9 1,0 0-1,0 0 0,-12-12 0,12 12 1,0 0-1,0 0 0,-15-7 0,15 7 0,0 0 0,0 0 0,-9-11 0,9 11-1,0 0 1,-4-13 0,4 13-1,0-11 1,0 11-1,-4-12 1,4 12 0,0-14 0,0 14 0,0-14 0,0 14 0,0-13 0,0 13 0,0-17 0,0 17 0,0-14 0,0 14 0,0-15 0,0 15 0,0-16 0,0 16 0,0-15 0,0 15 0,0-17 1,0 17-1,0-15 0,0 15 0,0-18 1,0 18-1,0-18 0,0 18 0,0-18 0,0 18 0,0-17-1,0 17 2,0-17-1,0 17 0,0-14 0,0 14 1,0-15 0,0 15 0,0-12 0,0 12 0,0-12 3,0 12-3,0 0 0,-7-15 0,7 15 0,0 0-1,-13-14 1,13 14-1,0 0 1,-18-13 0,18 13-1,-12-8 1,12 8 0,-13-6-1,13 6 1,-16-4-1,16 4 0,-16 0-1,0 0 0,16 0-6,-27 9-11,8 4-18,6 13 0,-7 1-2</inkml:trace>
  <inkml:trace contextRef="#ctx0" brushRef="#br0" timeOffset="31324">1321 4846 7,'0'0'8,"0"0"0,0 0 2,0 0-4,0 0-1,0 0 0,0 0-1,0 0 0,0 0-1,0 0 0,5 17 0,-5-6 1,0 4-1,-6 3 0,6 1 1,-7 5 0,7-2-2,-6 6 0,2-2 1,4-26-1,0 0 0,-4 49 0,4-49 0,0 0 0,-8 68 0,8-68 0,-8 49-1,8-49-1,0 62 0,0-62 0,-11 57 0,11-57 0,0 69 0,0-69 0,-11 65 1,11-65-1,-6 70 0,6-70 0,-8 65 2,8-65-2,-6 60 0,6-60-2,-5 54 2,5-54 0,-6 50 0,6-50 0,-4 48 0,4-48 2,0 0-2,-6 63 0,6-63 0,0 0 0,-7 51 1,7-51-1,0 0 0,-5 48 0,5-48 0,0 0 0,0 0 0,-8 50 1,8-50-1,0 0 1,0 0 1,0 0 0,0 0 0,-11 49 2,11-49 1,0 0-3,0 0 0,0 0 0,0 0-1,0 0-1,0 0 1,0 0-1,0 0 0,0 0 0,0 0 0,0 0 0,0 0 0,0 0 0,0 0 0,0 0 0,0 0 0,-55 21 0,55-21 0,0 0 0,0 0 0,0 0 0,0 0 0,0 0 0,-59-3 0,59 3 0,0 0 0,0 0 0,0 0 0,-57 0 0,57 0 0,0 0-1,0 0 1,0 0 1,-67 0-1,67 0 0,0 0 0,0 0 1,-59 0-1,59 0 1,0 0-1,0 0 0,-61 0 0,61 0 1,0 0-1,0 0 0,-58 5 0,58-5 0,0 0 0,0 0 0,-59 0 1,59 0-1,0 0 0,0 0 1,0 0-1,-65 8 0,65-8 0,0 0 1,0 0-1,0 0 0,0 0 0,-60 4 0,60-4 0,0 0 1,0 0-1,0 0 0,0 0 1,0 0-1,0 0 0,0 0 0,-55 6 0,55-6 2,0 0-2,0 0 0,0 0 0,0 0 2,0 0-2,0 0 0,0 0 0,-59 8 0,59-8 1,0 0-1,0 0 0,0 0 0,0 0 1,-57 8-1,57-8 2,0 0-1,0 0 0,0 0 1,-58 11-1,58-11 0,0 0 0,0 0 1,0 0-2,-61 12 0,61-12 0,0 0 0,0 0 0,0 0 0,-65 14 0,65-14 0,0 0 0,0 0 0,0 0-1,-61 17 1,61-17 1,0 0-1,0 0 0,0 0 0,0 0 0,-61 19 1,61-19-1,0 0 1,0 0-1,0 0 1,0 0-1,0 0 1,0 0-1,0 0 0,0 0 1,0 0-1,-54 19 0,54-19 0,0 0 0,0 0 0,0 0 1,0 0-1,0 0 0,0 0 0,0 0 1,0 0-1,0 0 0,0 0 1,0 0-1,0 0 0,0 0 0,0 0 0,0 0 0,0 0 0,0 0 0,0 0 0,0 0 0,0 0 1,0 0-1,0 0 0,0 0 0,-55 17 0,55-17 0,0 0 0,0 0 0,0 0 0,0 0 0,0 0-1,0 0 1,0 0 0,0 0 0,0 0 0,0 0-1,0 0 1,0 0-1,0 0 1,0 0-1,0 0 1,0 0 0,0 0 0,0 0 0,0 0 0,0 0 0,0 0 0,0 0 0,0 0 0,0 47 0,0-47 0,0 0 0,0 0 0,0 0 1,0 0-1,12 52 0,-12-52 1,0 0-1,0 0 0,0 0 0,8 51 0,-8-51 0,0 0 0,0 0 0,0 0 0,8 52 0,-8-52 0,0 0 0,0 0 0,0 0 0,9 50 0,-9-50 0,0 0 0,0 0-1,0 0 1,10 50 0,-10-50 0,0 0 0,0 0 0,0 0 0,10 49 0,-10-49 0,0 0 0,0 0 0,0 0 0,10 50 0,-10-50 0,0 0 0,0 0 0,0 0 0,0 0 0,12 48 0,-12-48 0,0 0-1,0 0 1,0 0 0,0 0 0,0 0-1,0 0 1,12 45-1,-12-45 1,0 0-1,0 0 1,0 0-1,0 0 1,0 0 0,0 0-1,0 0 1,0 0 0,0 0 0,31 46 0,-31-46 0,0 0 0,0 0 0,0 0 0,0 0 0,0 0 0,0 0 0,58 25 0,-58-25 0,0 0 0,0 0 0,0 0 0,0 0 1,55 13-1,-55-13 0,0 0 0,0 0 0,0 0 0,0 0 0,59 0 0,-59 0 1,0 0-1,0 0 0,0 0 0,0 0 0,0 0 0,60-8 0,-60 8 0,0 0 0,0 0 0,0 0 0,0 0 0,0 0 0,62-22-1,-62 22 0,0 0 0,0 0 0,0 0 1,0 0-1,0 0 0,0 0 0,0 0 2,56-37-1,-56 37 0,0 0 1,0 0-1,0 0 0,0 0 0,0 0 0,0 0 0,0 0 0,0 0 1,0 0-1,14-47 0,-14 47 0,0 0 0,0 0 0,0 0 0,0 0 0,0 0 0,0 0 0,0 0 0,0 0 0,0 0 0,0 0 0,0 0-1,0 0 1,-24-46 0,24 46 0,0 0-1,0 0 1,0 0 0,0 0-1,0 0 1,0 0 0,0 0 0,0 0-1,0 0 1,0 0 1,-59-11 0,59 11 0,0 0 0,0 0 0,0 0-1,0 0 1,0 0 0,0 0-1,0 0 0,0 0 0,0 0 0,-55 0 0,55 0 0,0 0 0,0 0 0,0 0 0,0 0 0,0 0 0,0 0 0,0 0 0,0 0 0,0 0 0,0 0 0,0 0 0,0 0 0,-56-6 0,56 6 0,0 0 0,0 0 0,0 0 0,0 0-1,0 0 1,0 0 0,0 0 0,0 0 0,0 0 0,0 0 0,0 0 0,0 0 0,0 0 0,0 0-1,0 0 1,0 0 0,0 0 0,0 0 0,0 0 0,-57-34 0,57 34 0,0 0 0,0 0 0,0 0 0,0 0 0,0 0 0,0 0 0,0 0 0,0 0 0,0 0 0,-13-48 0,13 48 0,0 0 0,0 0 0,0 0 0,0 0 0,0-50 0,0 50 0,0 0 1,0 0-1,0 0 0,0-50 0,0 50 0,0 0 0,0 0 0,0 0 0,8-49-1,-8 49 2,0 0-2,0 0 1,0 0 0,0 0 0,0-51 0,0 51 0,0 0 0,0 0 0,0 0 1,0 0-1,0 0 0,0 0 0,-4-52 1,4 52-1,0 0 0,0 0 1,0 0-1,0 0 1,0 0-1,0 0 1,0 0 0,-9-50-1,9 50 1,0 0-1,0 0 1,0 0 0,0 0 0,0 0-1,0 0 1,0 0-1,-27-49 0,27 49 1,0 0-1,0 0 0,0 0 0,0 0 0,0 0-1,0 0-1,0 0-2,0 0-4,-55-31-18,55 31-13,0 0-1,0 0-1</inkml:trace>
  <inkml:trace contextRef="#ctx0" brushRef="#br0" timeOffset="46978">2928 2062 1,'0'0'6,"0"0"1,0 0-2,0 0 3,0 0 1,0 0-3,0 0 1,0 0 1,0 0-1,0 0-1,0 0-2,0 0 1,0 0-1,0 0-1,0 0 1,0 0-1,0 0-1,-12-8 0,12 8 0,0 0 0,0 0 1,-12-6 0,12 6-1,0 0 0,0 0 0,-12-6 0,12 6-1,0 0 1,0 0-1,-13-6 2,13 6-1,0 0 1,-14-5-1,14 5-1,0 0 1,-18-5 0,18 5 0,-15-4 0,15 4 0,-15-5 0,15 5-1,-17-5 3,17 5-3,-20-4 0,8 4-1,-2-4 1,-2 4 0,1 0 0,-1 4-1,0-4 1,3 3 0,-3-3 0,16 0-1,-26 7 1,26-7 0,-18 4-1,18-4 0,-14 0 1,14 0-1,0 0 0,-16 7 1,16-7-1,0 0 1,-19 5-1,19-5 0,-12 5 1,12-5-1,-12 5 1,12-5-1,0 0 0,-16 5 0,16-5 0,0 0 1,-13 6-1,13-6 0,0 0-1,0 0 2,-15 9-1,15-9 0,0 0 0,0 0 0,-15 8 0,15-8 0,0 0 0,0 0-1,0 0 1,0 0 0,-12 10 0,12-10 0,0 0 0,0 0 0,0 0-1,0 0 1,0 0 0,0 0 0,0 0 0,0 10-1,0-10 1,0 0 0,0 0 0,0 0 0,0 11 0,0-11-1,0 0 1,0 0 0,14 13 0,-14-13 0,0 0 0,0 0 0,13 12 0,-13-12 0,0 0 0,0 0 0,13 5 0,-13-5 0,0 0 0,0 0 0,13 4 0,-13-4 0,0 0 0,0 0 0,14 0 0,-14 0 0,0 0 0,0 0 0,0 0 0,14 0 0,-14 0 1,0 0-1,0 0 0,0 0 0,0 0 0,0 0 0,13 0 0,-13 0 0,0 0 0,0 0 0,16-5 0,-16 5 0,0 0 0,13-3 0,-13 3 0,0 0 0,19-4 0,-19 4 0,18-5 0,-18 5 1,24-4-1,-12 4 0,1-5 0,1 5 0,0-4 0,0 4 0,-2-4 0,0 4 0,1 0 0,-13 0 0,20-3 0,-20 3 0,20 0 0,-20 0 0,16 0 0,-16 0 0,15 0 0,-15 0 0,15 0 0,-15 0 0,0 0 0,17 0 0,-17 0 0,0 0 1,18 6-1,-18-6 0,13 0-1,-13 0 1,12 4 0,-12-4 0,0 0 0,16 5 0,-16-5 1,0 0-1,0 0 0,15 3 0,-15-3 0,0 0 0,0 0 0,0 0 0,0 0 1,0 0-1,0 0 0,0 0 0,0 0 0,0 0 1,0 0-1,0 0 1,0 0-1,0 0 1,0 0-1,0 0 1,0 0-1,0 0 0,0 0-2,0 0-5,0 0-18,0 0-11,0 0-1,0 0-3</inkml:trace>
  <inkml:trace contextRef="#ctx0" brushRef="#br0" timeOffset="50381">2063 1096 19,'0'0'20,"0"0"-8,-13-7-1,13 7-2,-16-7 0,0 2-1,2-1-1,-6 0-1,3 1-1,-6-3 1,4-1-1,-3-2 0,4 1 2,1-5-4,5-3 1,2-3-2,6 1 0,4-4 0,6-2-1,3 0-1,3 2 2,3-1-2,-2 2 2,-1 4-1,0 2 1,-6 0-1,-6 3 0,0 1 1,-10 2-1,-2-1 0,-2 2 0,-4-2-1,1-1 1,-1-1-1,2 0 0,3-3 0,2-3 1,7-3-2,4-4 1,7 1-1,2-4 1,3 1 0,2 0 0,-5 1-1,-4 3 1,-5 4 0,-14-1 0,-5 6 0,-8 0 0,-2 4 0,-3 0-1,2 5-2,1-3-12,7 6-18,22 4-2,0 0-3</inkml:trace>
  <inkml:trace contextRef="#ctx0" brushRef="#br0" timeOffset="51337">2579 688 4,'-74'-16'15,"47"2"2,5-2-4,11-8 1,11-6-4,7-1 0,15-9-6,9-2 0,11-2-2,8-5 0,4 1 0,-2 5 0,-5 3 2,-7 1-2,-12 3 0,-9 4 1,-19 3-1,-13 6-1,-11 3 1,-8 0-2,-6 2 1,1 6-2,2 2-1,-1 0-4,11 7-9,8 3-14,4 0-3,13 0 1</inkml:trace>
  <inkml:trace contextRef="#ctx0" brushRef="#br0" timeOffset="52118">3138 955 4,'-24'-5'30,"3"-6"-2,30-3-15,-3-1-4,10-5-6,9-2-3,3-3 0,4-2 0,2-2 1,3 1 1,-7 2 0,3 6 1,-11 0 1,-4 6 0,-8 1 0,-10 13 1,6-17-2,-6 17-1,-6-10-1,6 10 0,0 0-1,-10-14 0,10 14 0,15-21 2,5 5-2,4-4 1,8-3 1,3 0-1,3-4 2,-1 4-1,-3-2 1,-10 5-1,-11-1 0,-7 7 0,-12-2 0,-2 3 0,-8 1 2,0-2-3,-1 4 0,3 2-1,1 0 0,13 8-1,0 0 0,-14-11-5,14 11 1,0 0-4,26-11-24,-3 11-1,-6-9-4</inkml:trace>
  <inkml:trace contextRef="#ctx0" brushRef="#br0" timeOffset="56203">2466 1638 14,'0'0'13,"0"0"0,0 0-1,0 0 0,0 0-3,0 0 1,0 0-2,0 0-2,0 0 0,0 0-2,0 0 2,-12-3-2,12 3 0,0 0 0,0 0 0,-13 0-2,13 0 0,0 0 0,0 0-1,-12 0 0,12 0 0,0 0-1,0 0 1,0 0-1,-15 3 0,15-3 0,0 0 0,0 0 0,0 0 0,-8 14 0,8-14 0,0 13-1,0-13 1,-5 13 0,5-13 0,0 13 0,0-13 0,0 12 0,0-12 0,0 0 0,0 13-1,0-13 1,0 0 0,0 13 0,0-13 0,0 0-1,0 15 1,0-15 0,8 11 0,-8-11 0,4 11 0,-4-11 0,5 11 0,-5-11 0,4 10 0,-4-10 0,0 0 0,9 13 0,-9-13-1,8 10 1,-8-10 0,0 0 0,13 14 0,-13-14 0,0 0 0,14 10 0,-14-10 0,0 0 0,15 9 0,-15-9 0,0 0 0,15 4 0,-15-4-1,0 0 1,18 0 0,-18 0 0,14 0 1,-14 0-1,15-7 0,-15 7 0,14-6 0,-14 6 0,18-7 0,-18 7-1,17-9 1,-17 9-1,18-9 1,-18 9 0,18-7-1,-18 7 1,16-9 0,-16 9 0,0 0 0,15-9 0,-15 9 0,0 0 0,15-15 1,-15 15-1,9-13 1,-9 13 0,7-13-1,-7 13 1,4-17 0,-4 17 0,0-15 1,0 15 0,-7-16-1,7 16 3,-8-16-2,8 16 0,-8-14 0,8 14-1,-9-12 1,9 12-1,-4-10 0,4 10 0,0 0 0,-10-12 0,10 12 0,0 0 0,-9-11 0,9 11 0,0 0 0,-19-8 1,19 8-1,-14-7 0,14 7-1,-14-5 1,14 5 0,-13-6-1,13 6 1,-14-4-1,14 4 0,-14-5 0,14 5 0,-14 0 1,14 0-1,-13-3 0,13 3 0,0 0 0,-16 0 0,16 0 0,0 0-1,-12 0 1,12 0 0,0 0 0,0 0 0,-15 5 0,15-5-1,0 0 0,-13 8-2,13-8-2,-14 12-7,14-12-26,-9 26 1,1-12-1,1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8.30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65 33,'10'0'39,"-10"0"1,12 4-18,-12-4-7,0 0-3,0 0-5,13 0-3,-13 0 0,0 0-3,0 0 0,0 0-1,0 0-2,0 0-1,0 0-4,0 0-7,0 0-14,0 0-12,12 0-2,-12 0 1</inkml:trace>
  <inkml:trace contextRef="#ctx0" brushRef="#br0" timeOffset="250">268 12 14,'9'4'39,"2"5"1,-11-9-1,8 12-26,-8-12-2,5 13-4,-5-13-4,0 0-5,9 17-5,-9-17-16,0 0-16,0 0-2,10 5 1</inkml:trace>
  <inkml:trace contextRef="#ctx0" brushRef="#br0" timeOffset="428">486-6 27,'16'0'39,"-16"0"1,0 0-15,10 12-11,-10-12-1,3 20-5,-3-20-4,5 21-1,-2-9-4,-3-12-7,4 13-28,-4-13-5,-5 11-1,5-11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9.34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 41 14,'0'0'33,"0"0"-8,0 0-4,0 0-4,0 0-5,0-44-1,0 44-4,0 0 1,0 0-3,0 0-1,0 0 0,0 0-2,0 0 1,-12 54 0,12-54-1,-3 46 0,3-46-1,-4 59 1,4-59 2,0 75-3,-6-7 0,6 27 0,0 4-2,0-5 1,3-9 0,0-11-1,-3-15 0,4-17 1,-4-16-2,3-10 4,-3-6-1,0-10 0,0 0-1,0 0 0,0 0-2,0-11-3,0 0-6,3 0-20,-3 11-10,0-12-2,0 12 1</inkml:trace>
  <inkml:trace contextRef="#ctx0" brushRef="#br0" timeOffset="541">56 1341 31,'-6'-18'38,"10"2"-6,-4 16-17,5-24-1,-5 24-4,8-15-5,-8 15 1,12-11-5,-12 11 1,14 0-1,-14 0 0,14 5 1,-14-5-2,13 12 2,-13-12-2,6 15 2,-6-15-1,-5 12 0,5-12-1,-17 7 1,7-7 0,-2 0 0,0 0 0,1-3 0,11 3-1,-15-10 0,15 10 1,0-13-2,0 13 2,13-9-2,-3 9 2,2 0-1,0 5 0,1 2 2,-1 3-3,-3 0 3,-2 1-2,-2-2 1,-5-9-1,0 15-2,0-15-2,-5 11-19,5-11-16,-12-6-2,7-4-1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3.577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102 56 9,'18'-47'39,"-18"47"0,0 0-7,0 0-13,0 0-3,0 0-7,0 0-3,0 0-2,0 0-2,10 62 0,-10-62 1,-10 73-1,0-31-1,4 6 0,-5 2-1,11-17 1,-19 81-1,-2 3 0,4-8-2,0-21-1,6-19-2,3-33-1,8-36-4,0 0-15,0 0-14,0 0 0,0 0-1</inkml:trace>
  <inkml:trace contextRef="#ctx0" brushRef="#br0" timeOffset="316">391 167 42,'29'-46'39,"24"-26"-2,-53 72 2,40-51-31,-40 51-1,0 0-1,0 0-2,0 0-2,0 0 0,34 42-1,-34-42 0,-10 78 0,1-29 0,4 6 1,-5 42-2,-5 36 0,0 6 0,5-4 0,0-16 0,6-21 0,4-24-2,0-20 0,4-26 0,-4-14-2,0-14-4,0-14-6,5-13-18,-9-12-9,4 39-1,-10-50 3</inkml:trace>
  <inkml:trace contextRef="#ctx0" brushRef="#br0" timeOffset="609">330 732 17,'-42'-52'39,"42"52"-3,-49-44-15,49 44 1,-43-37-6,43 37-5,0 0-3,-43-38-1,43 38-2,0 0-1,0 0-1,0 0-1,46-35 1,-46 35-1,58-8-1,-58 8-1,70-4 0,-70 4-2,76-3-2,-76 3-2,77 0-7,-77 0-11,76-3-18,-76 3 1,61 0-2</inkml:trace>
  <inkml:trace contextRef="#ctx0" brushRef="#br0" timeOffset="970">1060 380 17,'42'-3'37,"-42"3"1,0 0-2,0 0-28,0 0-2,0 0 2,0 0-3,0 0-2,-13 56 0,13-56 0,-32 42 0,14 3-1,-25 22-1,-2 8 1,1 8-3,3-2 2,3-6-2,9-9 2,7-17-2,12-17 2,3-10 0,7-22 0,0 0 0,0 0 0,0-30-1,7-6 2,-7 36-2,10-46 2,-10 46-1,13-59-1,-13 59 0,23-70 1,-23 70 0,30-77 0,-30 77 0,36-80 0,-36 80 0,36-77 0,-36 77 0,37-70 0,-37 70 0,35-59-1,-35 59 0,33-46 0,-33 46 0,0 0-1,43-29 1,-43 29-1,0 0 2,0 0-1,42 35 1,-42-35-1,19 50 1,-12-24-2,14 50 1,2 8-1,1 5 0,0-3-1,-2-7 0,-1-9 0,-7-13-1,-4-24-1,-4-14-1,0-6-4,-6-13-10,0 0-15,-9-18-5,-3-3-1</inkml:trace>
  <inkml:trace contextRef="#ctx0" brushRef="#br0" timeOffset="1594">972 729 24,'-52'-29'39,"52"29"-3,0 0 1,-48-29-26,48 29 0,0 0-2,0 0-3,0 0 1,60-20-5,-60 20-4,68-6-18,-26 6-18,-42 0-1,83-4-4,-83 4 3</inkml:trace>
  <inkml:trace contextRef="#ctx0" brushRef="#br0" timeOffset="3173">1643 530 7,'0'0'23,"0"0"0,0 0-3,0-44-5,0 44-4,0 0 0,0 0-3,0 0 1,0 0-4,0 0 0,0 0-2,0 0 2,-22 49-1,-4-14-2,13 21 0,-5 6-2,0 2 1,-2 1-1,5-6 0,0-13 0,8-10 1,1-14 0,3-10 1,3-12 0,0 0 0,8-25 0,-1-3 0,-7 28 0,0 0-1,21-55 0,-21 55 0,24-55 0,-24 55 0,30-62 0,-30 62-1,33-64 1,-33 64 0,32-60 0,-32 60-1,31-54 1,-31 54-1,30-44 0,-30 44-1,0 0 2,43-37-1,-43 37 2,0 0-2,0 0 0,38 40 0,-17 16-2,-5 13 2,0 9-2,2 5 1,0 0-1,-4-7 1,-3-8-1,-4-24 0,-4-13-1,0-6-1,-3-11-2,0-4-4,-10-14-8,10 4-16,-12-17-5,0-1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0:41.745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176 4964 1,'0'0'9,"8"-14"-1,-4 5 2,1-6 1,0 0-2,1-8 3,0-1-3,0-10-3,2-1 2,-3-9-1,3 2-2,-4-8 0,5 1 0,-3-5 0,2-1-1,-1-1-1,0 2 2,0-3 0,2-1-1,-1-1-2,4-1 1,-2-3-1,5 2 1,-2-4-2,3 2 2,2-2 0,1 2-2,0-1 1,1 3-1,0 2-1,1 4 1,2 3-1,0 6 0,0 3 0,-1 6 0,1 2 0,0 5 0,1 2 0,1 0 1,-1 3-1,2-2 0,2-1 1,0 2-1,3 2 1,0 0-1,2 2 0,-1 4 1,-1 2-1,0 4 0,-2 4 0,-1 3 0,-1 0 0,-2 5 0,-1 0 0,-2 9 0,4-4 0,0 4 0,0 5 0,-1 1 0,2 4 0,1 1 0,0 4 0,0 2 0,-1 3 0,-1 1 0,1 2 0,-1 0 1,-1 1 0,0 0-1,0 2 1,-1 0 0,0 1 0,-1 1 0,0 1 0,-3 0-1,2 1 0,-2 1 0,-1 2 0,-2 0 0,-2 2 0,1-1 0,-4 2 0,0 3 1,-3 1-1,-2-1 0,-1 3 0,-1 2 0,-2 1 1,-3 2-2,0-1 2,0 2-2,0 2 1,0-1-1,0 2 1,-5-1 0,2 0 0,-1 0-1,-2-1 1,0 0 0,-1 2-1,-1 0 1,1 0 0,-2-2 0,0-1-1,-1-2 1,1 0 0,-1-6 0,1-4 0,-1-5 0,1-5 0,0-5 0,0-3 0,2-4 0,1-5 0,0-4 0,1 0 0,1-2-1,1-1 1,-1-1 0,1-1 0,3-9-1,-5 14-1,5-14-1,0 9-3,0-9-5,0 0-8,0 0-13,-12-22-7,8 0 2</inkml:trace>
  <inkml:trace contextRef="#ctx0" brushRef="#br0" timeOffset="1564">1124 1662 6,'-25'-22'13,"10"13"3,-1 9-6,-3-4 1,-1 8-2,-3 5-1,1 6-1,-5 0-1,3 8 0,-4 0-1,2 5 1,-2-1-2,3 8 1,0-4-2,2 6 1,0-2 1,4 9-1,0-3-2,4 4 1,2 1-1,2 2 1,4 0-2,2 3 1,2 1-1,3-3 2,0 1-1,5 0-1,-1-3 0,4 1 0,0-6 1,3-1-3,3-3 2,1-4-1,3-3 1,0-2-1,2-1 0,2-3 0,2 2 0,0-4 1,4 0-1,-2-1 0,1-1 0,1-3 0,1 0 0,-2-5 1,3-2-1,-2-4 0,1-4 0,2-3 0,3-5 0,2-3 1,-1-2-1,2-2 0,0-3 0,1 0 0,2-2 1,-4 1-1,2-1 0,-1 1 0,-2-3 1,-1 0-1,-1-2 0,-3-3 1,-3 0-1,-2-4 1,-3-4-1,-1-5 1,-3-2-1,-2-3 1,-3-3-1,0-2 0,-5-2 1,-2 1-1,-3-2 1,-3 3-1,0 2 1,-5-2-1,-2 3 2,-3 3-2,-2 0 1,-2 5 0,-3 0 0,-2 0 0,-5 0 0,-4 4-1,-2-1 0,-2-5 0,-3-3 1,-4-1-1,-1 1 0,0 1 0,1 5 0,-3 5 0,-1 6 0,-1 11 0,-1 10 0,0 8 0,-4 17-2,-2 9 0,-1 16-3,0 5-5,7 17-16,-3 4-12,4 3-4,4-2 3</inkml:trace>
  <inkml:trace contextRef="#ctx0" brushRef="#br0" timeOffset="4008">1719 2704 3,'0'0'11,"-11"0"-3,11 0 0,0 0-3,0 0-3,0 0-1,0 0 0,0 0-1,0 0 0,0 0 0,0 0 0,0 0 0,0 0 0,0 0 0,0 0 0,0 0 0,0 0 0,0 0 0,0 0 0,0 0 0,0 0 0,0 0 0,0 0-1,0 0 1,0 0 0,0 0 0,0 0 1,0 0-1,0 0 1,0 0 0,0 0 0,0 0 1,0 0 2,0 0 0,0 0 1,0 0 1,0 0 0,0 0-1,0 0 1,0 0 0,-7-10 0,7 10 0,-9-9-1,9 9-1,-16-13 1,6 6-2,-5-2 0,-3 0 1,-3-2-1,-3 2 0,-6-3-2,-1 1 0,-5-1 1,-1-1-1,-2 1 0,-1-1 0,-2 2 1,4 0 0,3 0 0,4 0 0,3 2 2,4 1-3,4 0 1,7 3-1,3 0 0,10 5-1,-12-6 1,12 6-1,0 0 0,0 0 0,0 0 0,0 0 0,0 0 0,0 0 0,0 0 0,0 0 0,-5 16 0,5-4 0,0 2 0,-3 5 0,3 1 0,-3 4 0,3 1 0,-5 1-1,5 0 1,0-2 0,0 0 0,0-4-1,0-3 1,5-2-1,-1-3 1,-4-12 0,11 12 0,-11-12 0,16 0 0,-7-11 0,1-2 0,0-3 0,3-6 0,2-2 1,-3-3-1,0-2 1,0 0-1,-3 3 0,-2 2 1,0 2-1,-7 4 0,0 4 1,0 3-1,0 11 0,-9-14 1,9 14-1,-9-3 0,9 3-1,0 0-3,-16 9-5,19 3-14,3-1-12,-6-11-5,12 15 1</inkml:trace>
  <inkml:trace contextRef="#ctx0" brushRef="#br0" timeOffset="5467">1886 2305 12,'-12'7'21,"1"-1"-6,11-6 1,0 0-4,-13 0-2,13 0-2,0 0-3,0 0 0,0 0-2,0 0 1,12 11-1,-12-11 0,13 7 1,-2-3-1,-1 0 1,3 1-1,-2-5 0,4 6-1,-3-6 0,5 6 0,-4-6 0,1 5 1,-2-5 0,0 3-2,-2-3 0,-1 4 0,-9-4 0,15 0 0,-15 0 0,9 4 0,-9-4 0,0 0-1,0 0 1,0 0-1,10 0 1,-10 0-1,0 0 0,0 0-1,0 0-4,0 0-12,0 0-21,9 13 1,-9-13-4</inkml:trace>
  <inkml:trace contextRef="#ctx0" brushRef="#br0" timeOffset="9669">63 5575 8,'-6'12'11,"3"-2"1,0 1-3,-1 6 0,-1-1 0,2 5-1,-3 2-1,3 6 1,-1-1-2,1 7 1,-3-1-2,3 5 1,-2 2 1,2 7-4,-1-3 3,4 4-2,-3 1 0,3 4-1,0-1 0,3 2-2,3-5 0,0-3 0,1-1 0,2-3 0,3-3-1,1-7 1,1-1-1,2-3 2,3-2-2,2-4 4,-1-2-3,2-3 1,1-3-2,0 0 2,2-5-1,1-2 0,0 0 1,0-4-2,1 1 1,-2-5 0,2 0 0,-1 0 0,2 0-2,-1-5 1,0-2-1,0-1 1,-1-2 0,0-5 0,1-1-1,-2-2 0,0-2 1,-1-2-1,1 0 2,0-1-2,0-1 1,-1 2-1,-1 0 1,1-2 0,-2-2 1,1-1-1,-2-1 0,1-1 0,0 0 0,-1-3 0,3 0-1,-4-3-4,4 6-10,-2-2-22,-4-4 0,-2 5-4</inkml:trace>
  <inkml:trace contextRef="#ctx0" brushRef="#br0" timeOffset="13816">371 6148 8,'0'0'15,"0"0"0,-10-6-4,10 6 2,0 0-5,0 0-2,0 0 1,0 0-4,0 0 2,3 9-2,4 1 0,2 3 0,3 2 2,2 5-1,4 5 1,4 2-2,6 5 2,0 3 0,6 5-2,5 4-1,4 9 1,4 2 0,8 7 0,2 5-1,2 2 3,0-1-3,-1-1 0,-5-5 0,-3-7-1,-4-7 0,-8-7-1,-7-9 1,-4-8-1,-8-6 1,-3-5-1,-5-4 0,-1-3 1,-10-6-1,0 0 0,0 0 0,0 0 1,0 0-1,0 0 0,0 0 0,0 0 1,0 0-1,0 0 0,0 0 0,0 0 1,0 0-1,4 9 0,-4-9 0,0 0 0,-6 12 0,3-1 0,-1 3 0,-3 5 0,2 4 0,-2 6 0,0 6 0,0 5 0,-1 10 0,0 6 0,1 8 0,1 5 0,-1 11 0,1 3-1,0 6 1,-2 5-1,0 3 1,-1-1-1,0-1 1,-3-4-1,0-3 2,0-6 0,2-10-1,0-8 1,0-14 0,2-8-1,2-11 1,0-8-1,6-10 0,0-13 0,-4 12 0,4-12 0,0 0 0,0 0 0,0 0 0,0 0 0,9-5 0,-9 5 0,0 0 0,0 0 0,0 0 0,0 0 0,0 0 0,0 0 0,0 0 0,0 0 0,0 0 0,0 0 0,0 0 0,0 0 0,0 0 0,0 0 1,0 0-1,4-10 0,-4 10 0,0 0 0,0 0 0,0-10 0,0 10 0,0 0 0,0 0 0,0 0 0,0 0 0,0 0 0,0 0 0,0 0-1,0 0 1,0 0 0,0 0 0,0 0 0,11 9 0,-11-9 0,21 20 0,-6-5 1,5 6-1,4 2 0,0 2 0,4 0 0,2 3 0,-2-2 0,3-1 0,-4-3 0,-1-5 0,-2-4 0,-1-1 0,-2-3 0,-3-4 0,-2-5-1,0 0 1,-4-5 0,-2-6 0,-2-2 0,-5-5 1,-3-3-1,0-3 0,-8-2 0,-2-3 0,-4 0 0,-2 2 0,-1 0 0,-1 2 0,-1 3 0,-1 4 0,0 2 0,-1 4 0,-1 3 0,-3 2 0,-2 4 1,-1 3-1,-1 0 0,-1 6 0,1-1 0,2 1-2,2-2-2,7 3-15,5-7-17,-2-6-2,4-4-1</inkml:trace>
  <inkml:trace contextRef="#ctx0" brushRef="#br0" timeOffset="21495">1041 3827 17,'-10'-16'17,"10"16"-7,-5 16 0,9 8-2,3 12-2,3 13-2,4 12-1,6 15-1,5 10 2,6 8-1,3 4-1,1 3 0,1-12-2,0-4 3,0-12-2,0-10 0,-5-14 0,0-12 0,-3-9 0,0-11 0,-3-3 1,0-6-1,-3-4 2,0 0-1,-2-4 0,2 6 1,0 2-1,2 1 0,2 3 0,4 5-1,4 4 0,7 4 0,1 3 1,6 2-2,5 1 1,4 1-1,5 3 2,4-2-2,-2 0 1,-2-1 1,0-2-1,-5-2-1,-3-3 1,-7-2-1,-6-1 1,-4-3-1,-9-4 0,-3-2 1,-4-3-1,-5-1 1,-6-1 0,-10-8 0,9 11 0,-9-11-1,0 0 1,-3 10 0,3-10 0,-9 7-1,9-7 1,-14 6-1,14-6 0,-16 3 0,7-3 0,-3 0 0,3 0-1,-3-6 1,1-2 0,0-1-1,-1-5 1,1-1 0,0-3-1,5-3 1,0-1 0,3 1-1,3 1 0,0 1 1,11 4-1,0 2 1,3 3-1,2 2 1,2 5-1,2 3 1,3 0-1,0 3 1,-1 6 1,1-2-1,-1 5 1,0 2-1,-1 1 1,-2 4-1,-2 1 1,-1 2-1,-4 1 1,-4 4-1,-2-1 0,-6 1 1,0 0-1,-6 0 0,-5-4 0,-2-1 0,-5-4 1,-1-5-1,-1-4 0,-2-9 0,-1 0 0,4-10 0,-1-3 0,3-5 0,3-3 0,2-1 0,1-5 0,4 1 1,2-1-1,1 2 0,4 2 0,0 0 0,4 5 1,1 2-2,2 5 2,2 2-2,0 5 1,0 4 0,1 0 1,-1 3-1,-9-3 0,15 8 0,-15-8 0,10 17 0,-6-8-2,-4 0-4,0 2-25,0 1-3,-11-6-4</inkml:trace>
  <inkml:trace contextRef="#ctx0" brushRef="#br0" timeOffset="23397">2824 5678 8,'0'0'9,"0"12"-2,0-12 2,7 23-4,1-6 1,0 7 1,3 5 0,2 6 1,2 5-2,1 7 1,5 5-1,0 3 1,2 3-3,-2 1 1,4 2-1,-2 1 0,2 2-1,-1-4-1,0 4 0,2-3 0,2 3 1,-2-1 0,3 2-2,-1-1 2,0 1-2,2-2 0,1-1 1,0-3-2,-2-1 1,2-5-1,-3-1 1,3-4 0,-1 0-1,-2-3 1,-2 1-1,-2 1 1,1 1 0,0 2 0,-1 1-1,-1-1 1,2 2 1,-1 0-1,1 0 1,2 2 0,-2-1-1,0-3 0,2 1 0,-2 0 0,1 0 0,-1 1-1,2 1 1,-1-1-1,2 0 1,3 0 0,1 1 0,2 0 0,1-1 0,-1-3 0,0 2 0,0-4 1,-2 0-2,1-2 2,-2-1-2,-2-2 0,1 0 1,-1-8-1,1-2 0,-1-2 1,-2-4-1,-1-5 0,0-2 0,-3-4 1,-2-4-1,-4-2 0,-2-1 0,-5-3 0,-10-5 0,14 5 1,-14-5-1,0 0 0,0 0 1,0 0-1,0 0 0,3 9 1,-3-9-1,0 0 0,0 0 0,-12 6 0,12-6 0,-15-5-1,5 0 1,-2-3 0,-4-3 0,-1-3 0,-5-4-1,-1-2 1,-5-7 0,0-4 0,-5-6-1,1-4 2,-4-5-2,2-3-1,3-2 2,3 2-2,5 2 2,5 7-2,5 4 1,7 9 0,6 10 0,0 17 1,18-7 0,-2 17 2,2 9-2,4 10 1,0 6 0,3 6 0,1 5-1,0 4 2,1 0-2,-3 0-1,0-3 1,-1-3-1,0-5 1,-1-4-1,-2-5 0,0-7-1,-4-8 1,1-5 0,-5-10 0,0-11 0,-4-8 1,-3-7-1,-5-5 1,5-1 0,-5 0 0,0 4 0,0 6 0,3 6 0,-3 16 0,10-7 0,-2 17 1,0 7-1,0 3 1,-2 6-1,-2 4 0,-4 1 0,0 0 1,-6-3-1,-3-4 0,-3-7-1,-4-6 1,-2-11 0,-4-8 0,-1-10 0,-1-9-1,1-5 1,2-4-1,6 1 1,2 2 0,8 5 0,5 8-1,8 8 1,6 12 0,1 7 1,2 9-1,-4 3 0,2 3 1,-7 3-1,-3-2 1,-5-2-1,-4-5 0,-3-4 0,-3-6-2,0-2-3,-5-8-17,-3-6-14,4 0-2,-9-9 0</inkml:trace>
  <inkml:trace contextRef="#ctx0" brushRef="#br0" timeOffset="30638">1680 3445 4,'-14'8'15,"14"-8"0,0 0-5,0 0 2,8 12-4,6-9-1,9 2-2,8-1 0,11 1 1,5-5-2,11 4-2,7-4 1,7-8-2,4-1 0,1-3-1,-3-4 1,-3 2-1,-3-1 0,-5 2 0,-9 2-1,-8 4 1,-6 3 0,-9 4 0,-4 0 0,-6 0 0,-5 0 1,-6 6 0,-10-6 2,13 14-2,-10-1 1,-3 6-1,6 6 2,-6 10-2,5 8 0,-2 9 0,2 7-1,0 6 0,-2 4 0,3 2 0,0-3 1,-1-3-2,1-6 2,-1-7-2,-1-8 2,2-8-2,-1-9 1,-1-7 0,0-5 0,-4-15 0,8 12 0,-8-12 1,0 0-1,0 0 1,0 0 0,9-10 0,-9 10 0,0 0 0,0-9-1,0 9 2,0 0-1,0 0-1,0 0 0,0 0 2,0 0-2,0 0 0,0 0 0,-12-5 0,12 5 0,0 0-2,0 0 2,-11 0 0,11 0 0,0 0-1,0 0 1,-7-15 0,7 15-2,0-16 2,8 6 0,-3-2 2,4 1-2,3-1 0,0 3 1,4 2-1,2 2 0,2 5 2,1 0-2,3 0 0,-1 7 1,0 1-1,0 2 0,1 4 2,-6 4-2,1 2 1,-6 3-1,-3 3 1,-2 1-1,-4 1 0,-4 0 0,0 0 1,-10-3-1,0-4 0,-2-4 0,-5-5 0,-2-5 0,-3-7 0,-3 0 0,-2-12 0,1-4 0,-5-2-1,3-2 2,0-3-1,1 2 0,4 0 0,2 3 0,3 3 1,4 3-1,4 2 0,3 1 0,7 9 0,-4-15-1,4 15 1,6-14 0,-6 14-1,19-9 1,-4 9 0,1 0 0,5 4-1,2 4 1,-2 0 0,1 4 0,0-2 1,-4 1-1,-4 0 0,-2-2 1,-4 2 0,-5-2-1,-3-9 1,-9 14 0,0-8 0,-7-2-1,-2 0 1,-4-4-1,-3 0 0,0 0 0,-2 0 0,5 0 0,1 0 0,4-2-1,5 2 0,12 0-1,-10-3-4,10 3-9,17 4-19,-5-4-1,4 3-2</inkml:trace>
  <inkml:trace contextRef="#ctx0" brushRef="#br0" timeOffset="48184">1258 2060 3,'0'0'9,"0"0"-3,0 0 2,0 0 0,0 0-2,-4-11 1,4 11-1,7-11 2,-7 11-4,7-14 2,-7 14-2,10-14 1,-10 14 0,13-11 0,-13 11-2,12-8 0,-12 8-1,14-3 0,-14 3 1,17 0-2,-7 5 1,-1 0-2,0 0 1,1 2 1,0 0-2,0 4 1,-1-2 0,-3 2-1,0 1 1,-1 1 0,-2-1 0,-3-1 0,0 3 0,0-14 0,-9 18-1,9-18 1,-12 14 0,2-9-1,-1-1 2,-1-1-2,-2-3 1,-1 0-1,-1 0 0,0 0 2,-2-5-2,3 0 0,-1-5 1,1 2 1,3-4-2,1 5 1,3-5-2,8 12-4,0-22-8,0 6-20,13 6-2,-2-12 1</inkml:trace>
  <inkml:trace contextRef="#ctx0" brushRef="#br0" timeOffset="51322">2579 1671 6,'4'-28'25,"8"3"-2,9-2-3,4-17-3,15-1-5,3-19-1,11 6 0,2-10-4,5 2-2,-1 0-2,-2 5 2,-6 4-3,-8 13 1,-10 5-1,-6 13 0,-12 5 0,-4 8-1,-12 13 0,10-11-1,-10 11-2,0 0-3,0 20-8,0-9-13,3 11-11,6-1-1,1-1 1</inkml:trace>
  <inkml:trace contextRef="#ctx0" brushRef="#br0" timeOffset="78050">3502 82 23,'0'0'28,"0"0"-4,0 0-2,0 0-4,0 0-2,0 0-6,0 0 0,0 0-4,-23-42-2,23 42 1,0 0-2,0 0 0,0 0-1,0 0 0,0 0 0,0 0 1,37 45-2,-37-45 0,0 0 0,51 54-1,-51-54 1,47 46-1,-47-46 1,54 54-2,-54-54 1,62 58-1,-62-58 2,61 56-1,-61-56-2,57 49 2,-57-49-1,49 41-1,-49-41-3,0 0-4,49 38-15,-49-38-14,0 0-1,0 0-2</inkml:trace>
  <inkml:trace contextRef="#ctx0" brushRef="#br0" timeOffset="78471">3984 97 15,'24'-49'34,"-24"49"1,0 0-16,34-53-8,-34 53 2,0 0-3,0 0-2,0 0-2,0 0-1,0 0 0,0 0-1,0 0 0,22 42 0,-22-42 0,-10 64 0,10-64-2,-15 86-1,4-3 0,-12 35-1,-1 9 0,0 2 1,0-7-2,3-12 1,2-15 0,4-19-1,6-24 1,2-13 0,2-14 1,5-7-2,0-8 1,0-10-2,0 0 1,0 0-4,0 0-6,6-20-19,-3 0-12,-3-7 1,0-3-2</inkml:trace>
  <inkml:trace contextRef="#ctx0" brushRef="#br0" timeOffset="79050">4362 420 15,'0'0'33,"0"0"-13,0 0-2,-9-42-1,9 42-4,0 0 1,0 0-6,0 0 1,0 0-4,0 0 1,0 0-3,4 50 1,-4-50-3,4 37 0,-16 17 0,-2 4-1,3 5 0,-1 3 0,3-2 0,3-4 0,6-6 0,3-17 1,6-5 0,6-6 1,4-4-1,5-6 1,6-8-1,7-5 1,3-7 1,5-1-2,0-6 0,3-1-1,-3-2 0,-1-2-1,-8 3-3,-5-1 0,-4 4-6,-13-9-16,-3 7-14,-8-3-1,-7-2-1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306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0 78 23,'0'0'39,"0"0"-3,0 0-1,0 0-25,0 0 3,0 0-6,0 0-2,0 0-1,0 0 0,32-45-2,-32 45 1,51-13-3,-51 13 0,53-10-3,-53 10 0,53-8-2,-53 8-3,46 0-7,-46 0-16,0 0-6,50 8-2,-50-8 1</inkml:trace>
  <inkml:trace contextRef="#ctx0" brushRef="#br0" timeOffset="1113">839 95 35,'-41'-7'40,"41"7"-1,0 0 1,0 0-32,0 0 0,0 0-2,0 0-1,0 0-2,44-46-1,-44 46-2,58-17-1,-58 17-1,65-14-1,-65 14-5,63-9-3,-63 9-9,53-3-12,-53 3-8,0 0-1</inkml:trace>
  <inkml:trace contextRef="#ctx0" brushRef="#br0" timeOffset="6023">3551 410 20,'0'0'40,"-33"-49"-3,33 49-10,0 0-11,0 0-2,-16-48-5,16 48-1,0 0-3,0 0 0,42-31-3,-42 31-1,45-5-7,-45 5-10,57 0-22,-57 0-3,71 5-2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599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64 0 15,'-45'44'38,"45"-44"2,0 0-1,0 0-24,-21 47-4,21-47-1,0 0-2,0 0-2,47 15-1,-47-15-3,42-3-1,-42 3-3,56-6-1,-56 6-8,61-7-11,-61 7-18,68-7-2,-68 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900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61 0 1,'0'0'38,"0"0"-1,0 0 1,0 0-20,0 0-7,0 0 1,0 0-6,0 0-1,0 0-1,0 0-1,0 0 0,0 0-1,0 0 2,0 0-3,-15 46 1,15-46-1,-3 36-1,-8 17 0,0 7-1,3 3 1,2 1-1,-1-2 0,7-5 0,0-9 1,6-13 0,4-7 0,5-8 0,1-5 1,6-5-1,1-4 1,3-6-1,2 0 1,0-7-1,-1-2 0,-2 0-1,0-2-1,-4-3-3,0 2-2,-6-7-5,1 3-18,-4 0-11,-3-1-1,-1-3 1</inkml:trace>
  <inkml:trace contextRef="#ctx0" brushRef="#br0" timeOffset="782">163 129 9,'-46'26'38,"46"-26"2,0 0 1,-46 32-22,46-32-8,0 0 1,0 0-2,0 0-4,0 0-1,44 21-2,-44-21-1,49-5-2,-49 5 0,59-8-4,-59 8-7,60-12-22,-60 12-9,57-10 0,-57 10-4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7.833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29 0 15,'-11'0'24,"11"0"-5,-9 0-5,9 0 0,0 0-4,0 0-1,0 0-2,0 0-1,0 0 1,0 0-2,0 0-2,0 0 0,-9 3 0,9-3-1,0 0 2,0 0-1,0 0-1,0 0-1,0 0 1,0 0 0,0 0-1,0 0 1,0 0-1,0 0 1,0 0-1,0 0 1,0 0-1,0 0 0,0 0 0,0 0-2,0 0-4,0 0-8,0 0-25,0 0-1,0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8.307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-4 65 33,'10'0'39,"-10"0"1,12 4-18,-12-4-7,0 0-3,0 0-5,13 0-3,-13 0 0,0 0-3,0 0 0,0 0-1,0 0-2,0 0-1,0 0-4,0 0-7,0 0-14,0 0-12,12 0-2,-12 0 1</inkml:trace>
  <inkml:trace contextRef="#ctx0" brushRef="#br0" timeOffset="250">268 12 14,'9'4'39,"2"5"1,-11-9-1,8 12-26,-8-12-2,5 13-4,-5-13-4,0 0-5,9 17-5,-9-17-16,0 0-16,0 0-2,10 5 1</inkml:trace>
  <inkml:trace contextRef="#ctx0" brushRef="#br0" timeOffset="428">486-6 27,'16'0'39,"-16"0"1,0 0-15,10 12-11,-10-12-1,3 20-5,-3-20-4,5 21-1,-2-9-4,-3-12-7,4 13-28,-4-13-5,-5 11-1,5-11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9.344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25 41 14,'0'0'33,"0"0"-8,0 0-4,0 0-4,0 0-5,0-44-1,0 44-4,0 0 1,0 0-3,0 0-1,0 0 0,0 0-2,0 0 1,-12 54 0,12-54-1,-3 46 0,3-46-1,-4 59 1,4-59 2,0 75-3,-6-7 0,6 27 0,0 4-2,0-5 1,3-9 0,0-11-1,-3-15 0,4-17 1,-4-16-2,3-10 4,-3-6-1,0-10 0,0 0-1,0 0 0,0 0-2,0-11-3,0 0-6,3 0-20,-3 11-10,0-12-2,0 12 1</inkml:trace>
  <inkml:trace contextRef="#ctx0" brushRef="#br0" timeOffset="541">56 1341 31,'-6'-18'38,"10"2"-6,-4 16-17,5-24-1,-5 24-4,8-15-5,-8 15 1,12-11-5,-12 11 1,14 0-1,-14 0 0,14 5 1,-14-5-2,13 12 2,-13-12-2,6 15 2,-6-15-1,-5 12 0,5-12-1,-17 7 1,7-7 0,-2 0 0,0 0 0,1-3 0,11 3-1,-15-10 0,15 10 1,0-13-2,0 13 2,13-9-2,-3 9 2,2 0-1,0 5 0,1 2 2,-1 3-3,-3 0 3,-2 1-2,-2-2 1,-5-9-1,0 15-2,0-15-2,-5 11-19,5-11-16,-12-6-2,7-4-1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3:16.62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1624 3723 13,'5'66'14,"-5"-39"1,0-10 1,0-17-2,-22 0 0,6-16-2,-14-24-1,1-11-2,-11-25 2,-1-14-3,-11-25 0,-2-15-1,-11-19-2,-2-13 1,-6-13-2,-4-10 0,-9-9-1,1-3-2,-2 0 1,4 8 1,5 10-2,3 13-1,6 15 1,7 18-1,6 19 1,6 21 0,6 16-1,3 13 1,3 14-1,7 10 1,4 14-1,5 6 0,3 8 0,4 5 0,3 7 0,12 0-1,-13 4 0,13-4-2,0 14-1,0-14-2,6 23-5,-1-13-7,4 4-15,3 1-6,-2-2-3</inkml:trace>
  <inkml:trace contextRef="#ctx0" brushRef="#br0" timeOffset="496">276 379 6,'-36'-31'31,"16"18"-7,3 1-6,2 7-3,0 1-4,2 9-3,-1 6-3,3 15 2,-2 13-3,5 16-1,-1 20 0,2 19 0,1 17 0,6 12 1,-5 7 0,5 0-2,0-9 2,0-9-1,-4-21 0,4-19 1,-4-27-1,4-22-1,0-23 1,-4-35-1,4-23 0,4-26-1,3-23 1,1-26-1,-1-18 0,2-10 0,-1-2 0,0 6 0,-1 17-1,-1 17 1,-2 24 0,-1 25 0,0 24 0,0 20 0,0 18-1,-3 12 1,9 20-1,-1 8 2,5 8-2,5 10 1,7 9-1,8 8 0,8 4 1,7 4 0,6 0-1,3-5-1,4 1 1,0-6 0,-2-5 0,-3-5 0,-3-3 0,-7-2 0,-4 0 0,-5-3 0,-7 0 0,-7-2 1,-9 1-1,-6-3 1,-12-1-1,-7-5 1,-10 0 0,-10-1-1,-8-1 1,-8 0-1,-10 0 1,-8 0-2,-6 1 2,-7 2-2,0 4 1,-1 2 0,5 2 0,1-3 0,10 1 0,11-4-1,10-3-1,10-6-1,15-4-5,2-14-18,15-9-16,17 0-1,2-18-1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2:52:33.27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137 160 1,'17'48'7,"-4"-10"-1,6 12-2,2 13 0,8 13 0,5 12-2,3 7 1,0 3-1,2 4-1,-1-1 0,-2-4 0,-1-8-1,-3-6 1,-2-14 0,-7-8-1,-2-15 1,-3-13-1,-3-13 2,-6-10-1,-9-10 1,7-17 1,-13-8-1,-2-10 1,-6-9-1,-3-9 2,-6-7-1,1-4-1,-6-3 0,-2-3-1,-1 0 2,2 0-3,-4 3 1,5 4 0,0 5-1,2 1 0,2 6 1,5 6-1,2 4 1,1 7 0,4 6 0,1 6 1,2 3 1,0 8 1,3 2-2,6 9 0,0 0 1,0 0-1,0 27-1,7 3 0,8 14-1,6 14-1,10 17 1,7 9 1,3 10-2,4 3 2,-1-2-1,-3-5 0,-2-12 1,-8-11-1,-9-18 0,-7-11 1,-5-16-1,-10-22 0,0 0 1,-4-15-1,-7-19 1,-4-11-1,-5-12 1,-7-15-1,-5-11 1,-1-9-1,-5-6 2,-2-3-2,0 4 1,2 7-1,2 10 2,6 11-2,4 15 3,4 14-1,6 15 0,4 9 0,12 16-1,-13 7 1,13 12-1,7 15-1,6 18 0,7 15 0,6 18-1,10 17 2,5 17-1,5 7 0,1 1 0,-1-5 0,-3-13 0,-7-14 3,-7-21-3,-9-18 2,-5-24-2,-11-21 1,-8-23 1,-8-18-1,-5-23 0,-7-15-1,-4-13 0,-3-15 0,-5-10 0,0-6 0,-1 2 0,1 1 0,2 7 0,3 11 0,2 12 1,4 12 0,3 14 1,4 13-1,2 10 0,4 11 1,3 7-1,9 12 0,-10-8 0,10 8-1,0 0 0,-9 0 1,9 0-1,0 0 0,0 0 0,0 0-1,0 0 1,0 0 0,-9-3 0,9 3 0,0 0-1,0 0 1,-5-15-2,5 15 2,-8-18-1,5 5 1,-3-1-1,0-2 1,-2 1 0,3 1 0,0 0 0,1 2 0,1 2 0,3 10 0,-6-16 0,6 16 0,0-10 0,0 10 0,0 0 0,0 0 0,0 0 0,0 0 0,0 0 0,0 0 0,0 0 0,0 0 0,0 0 0,0 0 0,0 0 0,0 0 0,0 16 0,3 0 0,3 10 0,3 8 0,7 12 1,4 13-1,6 16 0,7 13 0,7 17 1,6 11 0,7 13-1,6 8 0,5 6 0,2 0 0,3-4 0,-2-3 0,-2-10 0,-5-8-1,-4-14 1,-5-12-1,-9-15 1,-7-13 0,-8-15 0,-6-12 0,-5-13 0,-5-10 0,-11-14 0,0 0 0,-6-19 0,-6-3 0,-6-7 1,-4-8-1,-3-9 1,-6-5-1,-3-4 0,0 0 0,-1 1 1,2 3 0,4 7-1,2 9 1,7 7-1,5 9 1,5 9 0,10 10-1,0 0-1,7 25 0,10 2 1,4 10-2,9 12 2,7 9-1,8 9 0,6 5 1,3 1 0,-2-1-1,-1-4 1,-3-6 0,-7-11 0,-7-11 0,-9-10 0,-8-11-1,-17-19 2,0 0-1,-4-23 0,-16-11 0,-11-14 0,-9-12 1,-6-13-1,-7-9 1,-3-5-1,1 1 1,4 8 0,5 9 0,10 13-1,7 11 1,10 16 0,5 12 1,14 17-4,0 0 1,0 14 1,18 13-1,6 15 1,4 11-1,10 14 0,6 10 0,8 9 1,1 1 0,-4-4 0,-5-10 0,-5-13 0,-7-13-1,-10-16 1,-8-16 0,-14-15 0,-9-25 0,-10-13 0,-8-13 0,-6-13 1,-6-14-1,-6-8 0,-2-3 2,0-1-2,4 4 0,3 7 1,6 12-1,6 13 1,7 15 0,5 10-1,5 10 0,11 19 0,0 0 0,3 20 0,10 11-1,5 11 1,8 14-1,6 18 1,10 12-1,8 11 1,6 7-1,3 0 0,2 2 2,1-2-2,-3-6 1,-3-11 0,-6-11 0,-9-15 0,-8-11 0,-7-15 0,-11-15 0,-15-20 0,-4-20 0,-17-19 0,-8-15-1,-10-12 2,-8-12-1,-5-7 0,1-2 0,0 6 1,7 10-1,9 13 1,5 9-1,6 12 1,8 16-1,7 13 0,9 8 0,0 28 0,8 6 0,11 14 0,6 11-1,6 15 1,10 9 0,8 9-1,7 2 1,5-3 2,-3-5-3,0-7 3,-4-10-2,-6-13 3,-6-13-3,-13-17 2,-7-13-2,-13-16-2,-9-14 2,-17-16-3,-9-14 3,-9-10-1,-8-5 1,-4-2-2,1 5 2,2 10 0,4 8 0,8 13 1,8 12-1,11 16 0,8 10-1,5 15 1,12 10 0,7 10 0,9 6 0,6 6 1,8 4-1,3 1 1,1-2 0,-2-6 0,-2-7-1,-8-10 4,-5-7-4,-8-9 0,-7-12 0,-14-9 0,4-15 1,-15-11-4,-11-10 3,-7-5-3,-4-2 4,0 2-3,-2 6 2,6 8-2,6 14 2,12 18 2,11 13-2,19 15 1,5 11-1,9 7 3,7 5-3,4 3 2,1-1-2,3-1 0,-5-6 1,-4-8-2,-5-6 2,-5-9-2,-6-5 2,-6-11-1,-7-8 0,-10-4 0,-10-26 0,-10-2 1,-8-9-1,-9-5 0,-6-2 0,-6-1 0,0 4 0,4 8 1,5 9-1,9 12 0,10 12 0,16 16 0,12 9 0,14 11-1,9 5 1,7 6 0,7 2 0,5-1 0,1-4 0,-3-6 0,-2-6 0,-7-9 0,-5-6 1,-7-8-1,-7-5 0,-19-4 1,8-16-1,-21-4 0,-10-8 0,-9-9 1,-7-8-1,-6-2 0,-2 0 0,5 4 1,5 7-2,6 12 1,13 13 0,18 11 0,4 25 0,16 6 0,8 6 0,6 6-1,6 1 1,1 0 0,-1-5 0,-4-8 0,-5-7 0,-8-8 1,-6-8-1,-17-8 0,3-20 0,-14-5 0,-10-10 0,-9-10 1,-6-6-1,-7-5 0,-3 0 0,2 4 0,3 6 0,4 10 0,7 8 0,8 12 0,10 9 0,12 7 0,0 15 0,15 2 0,4 6-1,4 7 1,4 3 0,5 4 0,2 2 0,1 0 0,2 1 0,0-3 0,1-2 0,1-3 0,-2-4 0,-5-5 0,-4-6 0,-5-6 0,-6-3 1,-17-8-1,0 0 0,-4-17 0,-11 0 1,-8-4-1,-4-4 0,-4-4 0,-2-5 0,-2-1 0,2-1 0,0 0 0,3-1-1,0 2 2,1-1-2,-1-2 2,1 1-2,2 3 1,0 3 0,5 3-1,1 5 1,4 4-2,6 7 2,11 12 0,0 0 0,11 18-1,8 4 1,8 10 2,5 8-3,7 10 3,6 3-2,3 6 0,2 0 1,0-3-2,-1-4 2,-4-4-1,-5-6 0,-4-9 0,-8-7 0,-6-8 0,-7-8 1,-15-10-1,0 0 0,-17-20 0,-5-5 0,-9-7 1,-7-8-2,-6-6 2,-1-1-1,-1 1 0,5 4 0,4 3 0,3 9 0,8 5 0,5 10 0,6 5 0,5 6 0,10 4 0,-9 8-1,12 5 1,2 3 0,5 7 0,1 3 0,0 1 0,2 0 0,-1-3 0,-2-4 0,-2-4 0,-4-5 0,-4-11 0,0 0 0,-9-13 0,-3-6 0,-8-11 0,-5-6 0,-8-12 0,-5-5 0,-3-4-1,-2-2 0,1 2 0,2 5 1,6 8-2,6 8 2,8 12-1,5 7 1,6 9 0,9 8 0,0 12 0,11 4 1,2 7 0,4 6-1,4 8 2,6 7-2,1 3 2,3 2-2,0 1 1,-3-3-1,0-2 0,-2-6 1,-6-8-2,-5-10 1,-5-7 0,-10-14 0,0 0 0,0-23 0,-14-6 0,-6-10 0,-8-12-1,-6-7 1,-6-9-2,-3-2 2,2 1-1,1 4 0,5 8 0,7 11 1,7 10 0,6 8 0,8 15 0,7 12 0,0 0 0,10 22 0,5 0 0,4 10 0,8 7 2,7 10-2,7 5 1,0 3 0,3-1 0,-2-3 0,-4-7 0,-5-6-1,-7-10 0,-10-12 1,-16-18-1,9 0-1,-16-10 2,-8-15-1,-6-8-2,-10-8 2,-6-9-1,-8-9 0,-3-2 0,-3-6 1,1-1-2,2 3 2,3 3 0,2 3 0,5 6 0,6 7 1,2 5-1,6 5 0,3 5 0,3 6 1,4 5-1,5 6 0,9 14 0,-10-8 0,10 8 0,6 20 0,5 2-1,4 7 1,6 7 0,2 8 0,4 0-1,1 1 1,-1 2 0,-2-6 0,-3-6 0,-8-7 0,-3-9 0,-11-19 0,0 0 0,0 0 0,-5-28 0,-7-3-1,-5-9 2,-5-6-1,-8-12 0,-2-6 1,-5-4-1,-1-1 0,1-1 0,0 4 1,3 4-1,5 5 0,4 10 0,3 9 0,7 9 1,2 8-1,5 7 0,8 14 0,0 0 1,0 0-1,0 21-1,13 7 2,3 5-2,5 7 1,2 6 0,4 0 0,1 4 0,-2-2 0,-2-6 0,-3-7-1,-6-6 1,-2-7 0,-6-6 0,-2-7 0,-5-9 0,-6-22 0,-3-1 1,-6-6-1,-3-8 0,-4-8 1,-3-7-1,-5-6 0,-1-1 0,0-1 0,1 1 1,2 3-1,3 7 1,4 7-1,4 10 0,4 9 1,6 11-1,7 12 0,6 10 0,7 11-1,5 10 1,4 9-1,6 8 1,3 8-1,3 2 1,-1-2 0,-4-4 0,-4-7 0,-6-12 0,-3-9 0,-8-11-1,-8-13 1,-5-14 0,-5-10 0,-6-12 1,-5-11-1,-10-14 0,-7-9 1,-3-8 0,-4-5-1,2 1 1,0-1-1,4 7 1,3 8-1,8 12 0,8 8 0,6 12 0,4 8 0,4 9 0,2 5 0,1 5 0,3 9 0,0 0-1,4 13 1,5 8 0,4 11 0,8 11 0,4 9 0,4 9 0,6 8 0,1 1 0,0-1-1,-2-5 1,-6-8-1,-3-8 1,-7-12-1,-5-10 0,-3-9 1,-10-17 0,0 0 0,0-15 0,-10-9 0,-5-12 0,-5-8 1,-4-12-1,-4-5 1,-5-6-1,1 3 1,1 2-1,4 6 1,2 8-1,7 10 0,5 11 1,3 8-1,4 10 0,6 9 0,0 10 0,4 12 0,8 10 0,6 13 0,5 6 0,5 11-1,5 7 0,4 5 1,0 0 0,-3-5-1,-5-7 1,-4-8-1,-4-9 1,-6-8 0,-5-11-1,-5-10 1,-5-16 0,0 0 0,0-12-1,-8-11 1,-1-7 0,-3-2 0,-1-3 1,0-1-1,1 3 0,-1 4 0,4 7 0,3 8 0,6 14 0,-6-11 0,6 11 0,3 11 0,1 2 0,1 1 0,1 0 0,0 0 0,-2 0-1,2-5 1,-6-9 0,0 0-1,0-11 2,-10-10-1,-3-7 0,-4-9 1,-5-10-1,-6-9 1,-3-8-1,-3-5 1,0-4-1,0 0 1,3 1-1,3 2 0,1 6 0,2 1 0,2 5 0,1 0 0,-2 2 0,0-2-1,0-3 1,0 0-1,-1-1 2,2 2-2,1 4 1,2 5 0,1 6 1,2 5-1,4 8 0,1 4 0,2 5 0,1 2 0,2 4-1,-1 3 1,4 0-1,-2 5 1,1-2 0,5 11-1,-8-12 0,8 12 1,0 0 0,-8-10 1,8 10-1,0 0 0,5 14 1,1 2-1,3 6 0,5 7 1,1 6-1,3 7 1,1 1-1,-1-1 1,-2-2-1,-2-7 0,-4-6 0,-3-7 0,-4-9 0,-3-11 0,0 0 0,-11-26 0,1 0 0,-3-6 0,-5-7 1,-3-6-1,-2-3 0,-2 1 0,0 3-1,2 3 1,1 4-1,2 5 1,2 5-1,3 6 0,3 5 2,3 5-1,9 11 0,-13-15 0,13 15 0,0 0 0,0 23 0,9-1 0,6 10 1,4 7-1,6 7 0,3 5 0,2 0 1,-1-2-1,-4-6 1,-1-8-1,-6-8-1,-5-9 1,-4-6 0,-9-12 0,0 0 0,4-9 0,-11-9 1,-1-4-1,-5-9 0,0-4 1,-2-4-2,-2-2 1,2 5-1,0 2 2,3 4-2,3 5 1,2 5-1,0 7 0,4 3 1,3 10 0,-5-12 0,5 12-1,0 0 1,0 0 0,8 10 0,2 5-1,1 7 2,3 5-1,1 1 1,1 1-1,-1-1 1,-3-3-1,-2-6 1,-3-4 0,-7-15-1,0 0 0,0-16 0,-3-3 0,-6-6-1,-1-3 1,-2-6 0,-2 1 0,2 1-1,0 4 1,1 6-1,3 6 1,2 5 1,6 11-1,0 0 0,0 0 0,10 25 0,0-3 0,1 6 1,3 6-1,0 5 1,3 2-1,-2 3 1,1 3-1,-1 3 1,1 4 0,1 2-1,-1 4 0,2 3 0,-2 0 1,3 0-1,-2-2 0,2-3 1,-2-3-1,0-5 0,-1-4 1,-2-3-1,1 0 0,-3-3 0,-1-2 0,-1-1 0,2 0 0,-3-4 0,1 2 0,0-5 0,-1 0 0,1 3 0,-1-1 0,0 0 0,-1-3-1,2 2 1,-3-3-1,2-1 1,-3-4-1,0-4 0,0-3 0,0 0 0,-2-5 0,1 1 1,-1-2-1,2 1 0,0 0 1,1 1-1,1 3 1,-1-1-1,2 4 1,0 3-1,1 0 1,2 3-1,0 3 0,1 1 1,2 5-1,4-1 1,-1 2 0,1-1-1,1 2 1,2 5 0,1 1-2,0 1 2,2 3-2,3 3 2,1 2-1,-1 3 1,2 2 0,-1-3-1,1 0 2,0 1-2,0-2 2,-2-5 0,-2-1-1,4-3 4,-5-1-4,-1-5 2,-1-3-2,2-3 1,-4-3 0,2-2-2,0-1 2,-1-3-1,0-2 0,2 2 0,-1 0 1,-1 2-1,0-1 0,-1 0 0,-3 0 0,0-2 0,-2-2 0,-1 0 0,-1 0 0,3-1 0,-1 1 1,1-2-1,0 0 0,0 1 0,0 2 0,-1-3 0,-1-2 0,-2-2 0,-3-3 0,-1-2 0,-9-7 1,12 10-1,-12-10 0,0 0 0,0 0 0,9 4 1,-9-4-1,0 0 0,0 0 0,0 0 0,0 0 1,0 0-1,0 0 0,0 0 0,0 0 1,0 0-1,0 0 0,0 0 0,0 0 0,4 9-1,-4-9 1,11 9 0,-11-9 0,15 15 0,-5-7 0,0 3 0,-1-3 1,1 1-1,-10-9 1,14 17-1,-14-17 1,9 11-1,-9-11 1,0 0-1,0 0 0,0 0 1,0 0-1,0 0 0,0 0 1,0 0-1,0 0 1,0 0-1,0 0 0,0 0 1,0 0-1,0 0 0,0 0 0,0 0 0,0 0 0,0 0 0,0 0 0,0 0 0,0-10 0,0 10-1,0-10-3,0 10-14,7-12-18,-10-4 1,0 5-4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3.577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102 56 9,'18'-47'39,"-18"47"0,0 0-7,0 0-13,0 0-3,0 0-7,0 0-3,0 0-2,0 0-2,10 62 0,-10-62 1,-10 73-1,0-31-1,4 6 0,-5 2-1,11-17 1,-19 81-1,-2 3 0,4-8-2,0-21-1,6-19-2,3-33-1,8-36-4,0 0-15,0 0-14,0 0 0,0 0-1</inkml:trace>
  <inkml:trace contextRef="#ctx0" brushRef="#br0" timeOffset="316">391 167 42,'29'-46'39,"24"-26"-2,-53 72 2,40-51-31,-40 51-1,0 0-1,0 0-2,0 0-2,0 0 0,34 42-1,-34-42 0,-10 78 0,1-29 0,4 6 1,-5 42-2,-5 36 0,0 6 0,5-4 0,0-16 0,6-21 0,4-24-2,0-20 0,4-26 0,-4-14-2,0-14-4,0-14-6,5-13-18,-9-12-9,4 39-1,-10-50 3</inkml:trace>
  <inkml:trace contextRef="#ctx0" brushRef="#br0" timeOffset="609">330 732 17,'-42'-52'39,"42"52"-3,-49-44-15,49 44 1,-43-37-6,43 37-5,0 0-3,-43-38-1,43 38-2,0 0-1,0 0-1,0 0-1,46-35 1,-46 35-1,58-8-1,-58 8-1,70-4 0,-70 4-2,76-3-2,-76 3-2,77 0-7,-77 0-11,76-3-18,-76 3 1,61 0-2</inkml:trace>
  <inkml:trace contextRef="#ctx0" brushRef="#br0" timeOffset="970">1060 380 17,'42'-3'37,"-42"3"1,0 0-2,0 0-28,0 0-2,0 0 2,0 0-3,0 0-2,-13 56 0,13-56 0,-32 42 0,14 3-1,-25 22-1,-2 8 1,1 8-3,3-2 2,3-6-2,9-9 2,7-17-2,12-17 2,3-10 0,7-22 0,0 0 0,0 0 0,0-30-1,7-6 2,-7 36-2,10-46 2,-10 46-1,13-59-1,-13 59 0,23-70 1,-23 70 0,30-77 0,-30 77 0,36-80 0,-36 80 0,36-77 0,-36 77 0,37-70 0,-37 70 0,35-59-1,-35 59 0,33-46 0,-33 46 0,0 0-1,43-29 1,-43 29-1,0 0 2,0 0-1,42 35 1,-42-35-1,19 50 1,-12-24-2,14 50 1,2 8-1,1 5 0,0-3-1,-2-7 0,-1-9 0,-7-13-1,-4-24-1,-4-14-1,0-6-4,-6-13-10,0 0-15,-9-18-5,-3-3-1</inkml:trace>
  <inkml:trace contextRef="#ctx0" brushRef="#br0" timeOffset="1594">972 729 24,'-52'-29'39,"52"29"-3,0 0 1,-48-29-26,48 29 0,0 0-2,0 0-3,0 0 1,60-20-5,-60 20-4,68-6-18,-26 6-18,-42 0-1,83-4-4,-83 4 3</inkml:trace>
  <inkml:trace contextRef="#ctx0" brushRef="#br0" timeOffset="3173">1643 530 7,'0'0'23,"0"0"0,0 0-3,0-44-5,0 44-4,0 0 0,0 0-3,0 0 1,0 0-4,0 0 0,0 0-2,0 0 2,-22 49-1,-4-14-2,13 21 0,-5 6-2,0 2 1,-2 1-1,5-6 0,0-13 0,8-10 1,1-14 0,3-10 1,3-12 0,0 0 0,8-25 0,-1-3 0,-7 28 0,0 0-1,21-55 0,-21 55 0,24-55 0,-24 55 0,30-62 0,-30 62-1,33-64 1,-33 64 0,32-60 0,-32 60-1,31-54 1,-31 54-1,30-44 0,-30 44-1,0 0 2,43-37-1,-43 37 2,0 0-2,0 0 0,38 40 0,-17 16-2,-5 13 2,0 9-2,2 5 1,0 0-1,-4-7 1,-3-8-1,-4-24 0,-4-13-1,0-6-1,-3-11-2,0-4-4,-10-14-8,10 4-16,-12-17-5,0-1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0:41.745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176 4964 1,'0'0'9,"8"-14"-1,-4 5 2,1-6 1,0 0-2,1-8 3,0-1-3,0-10-3,2-1 2,-3-9-1,3 2-2,-4-8 0,5 1 0,-3-5 0,2-1-1,-1-1-1,0 2 2,0-3 0,2-1-1,-1-1-2,4-1 1,-2-3-1,5 2 1,-2-4-2,3 2 2,2-2 0,1 2-2,0-1 1,1 3-1,0 2-1,1 4 1,2 3-1,0 6 0,0 3 0,-1 6 0,1 2 0,0 5 0,1 2 0,1 0 1,-1 3-1,2-2 0,2-1 1,0 2-1,3 2 1,0 0-1,2 2 0,-1 4 1,-1 2-1,0 4 0,-2 4 0,-1 3 0,-1 0 0,-2 5 0,-1 0 0,-2 9 0,4-4 0,0 4 0,0 5 0,-1 1 0,2 4 0,1 1 0,0 4 0,0 2 0,-1 3 0,-1 1 0,1 2 0,-1 0 1,-1 1 0,0 0-1,0 2 1,-1 0 0,0 1 0,-1 1 0,0 1 0,-3 0-1,2 1 0,-2 1 0,-1 2 0,-2 0 0,-2 2 0,1-1 0,-4 2 0,0 3 1,-3 1-1,-2-1 0,-1 3 0,-1 2 0,-2 1 1,-3 2-2,0-1 2,0 2-2,0 2 1,0-1-1,0 2 1,-5-1 0,2 0 0,-1 0-1,-2-1 1,0 0 0,-1 2-1,-1 0 1,1 0 0,-2-2 0,0-1-1,-1-2 1,1 0 0,-1-6 0,1-4 0,-1-5 0,1-5 0,0-5 0,0-3 0,2-4 0,1-5 0,0-4 0,1 0 0,1-2-1,1-1 1,-1-1 0,1-1 0,3-9-1,-5 14-1,5-14-1,0 9-3,0-9-5,0 0-8,0 0-13,-12-22-7,8 0 2</inkml:trace>
  <inkml:trace contextRef="#ctx0" brushRef="#br0" timeOffset="1564">1124 1662 6,'-25'-22'13,"10"13"3,-1 9-6,-3-4 1,-1 8-2,-3 5-1,1 6-1,-5 0-1,3 8 0,-4 0-1,2 5 1,-2-1-2,3 8 1,0-4-2,2 6 1,0-2 1,4 9-1,0-3-2,4 4 1,2 1-1,2 2 1,4 0-2,2 3 1,2 1-1,3-3 2,0 1-1,5 0-1,-1-3 0,4 1 0,0-6 1,3-1-3,3-3 2,1-4-1,3-3 1,0-2-1,2-1 0,2-3 0,2 2 0,0-4 1,4 0-1,-2-1 0,1-1 0,1-3 0,1 0 0,-2-5 1,3-2-1,-2-4 0,1-4 0,2-3 0,3-5 0,2-3 1,-1-2-1,2-2 0,0-3 0,1 0 0,2-2 1,-4 1-1,2-1 0,-1 1 0,-2-3 1,-1 0-1,-1-2 0,-3-3 1,-3 0-1,-2-4 1,-3-4-1,-1-5 1,-3-2-1,-2-3 1,-3-3-1,0-2 0,-5-2 1,-2 1-1,-3-2 1,-3 3-1,0 2 1,-5-2-1,-2 3 2,-3 3-2,-2 0 1,-2 5 0,-3 0 0,-2 0 0,-5 0 0,-4 4-1,-2-1 0,-2-5 0,-3-3 1,-4-1-1,-1 1 0,0 1 0,1 5 0,-3 5 0,-1 6 0,-1 11 0,-1 10 0,0 8 0,-4 17-2,-2 9 0,-1 16-3,0 5-5,7 17-16,-3 4-12,4 3-4,4-2 3</inkml:trace>
  <inkml:trace contextRef="#ctx0" brushRef="#br0" timeOffset="4008">1719 2704 3,'0'0'11,"-11"0"-3,11 0 0,0 0-3,0 0-3,0 0-1,0 0 0,0 0-1,0 0 0,0 0 0,0 0 0,0 0 0,0 0 0,0 0 0,0 0 0,0 0 0,0 0 0,0 0 0,0 0 0,0 0 0,0 0 0,0 0 0,0 0-1,0 0 1,0 0 0,0 0 0,0 0 1,0 0-1,0 0 1,0 0 0,0 0 0,0 0 1,0 0 2,0 0 0,0 0 1,0 0 1,0 0 0,0 0-1,0 0 1,0 0 0,-7-10 0,7 10 0,-9-9-1,9 9-1,-16-13 1,6 6-2,-5-2 0,-3 0 1,-3-2-1,-3 2 0,-6-3-2,-1 1 0,-5-1 1,-1-1-1,-2 1 0,-1-1 0,-2 2 1,4 0 0,3 0 0,4 0 0,3 2 2,4 1-3,4 0 1,7 3-1,3 0 0,10 5-1,-12-6 1,12 6-1,0 0 0,0 0 0,0 0 0,0 0 0,0 0 0,0 0 0,0 0 0,0 0 0,-5 16 0,5-4 0,0 2 0,-3 5 0,3 1 0,-3 4 0,3 1 0,-5 1-1,5 0 1,0-2 0,0 0 0,0-4-1,0-3 1,5-2-1,-1-3 1,-4-12 0,11 12 0,-11-12 0,16 0 0,-7-11 0,1-2 0,0-3 0,3-6 0,2-2 1,-3-3-1,0-2 1,0 0-1,-3 3 0,-2 2 1,0 2-1,-7 4 0,0 4 1,0 3-1,0 11 0,-9-14 1,9 14-1,-9-3 0,9 3-1,0 0-3,-16 9-5,19 3-14,3-1-12,-6-11-5,12 15 1</inkml:trace>
  <inkml:trace contextRef="#ctx0" brushRef="#br0" timeOffset="5467">1886 2305 12,'-12'7'21,"1"-1"-6,11-6 1,0 0-4,-13 0-2,13 0-2,0 0-3,0 0 0,0 0-2,0 0 1,12 11-1,-12-11 0,13 7 1,-2-3-1,-1 0 1,3 1-1,-2-5 0,4 6-1,-3-6 0,5 6 0,-4-6 0,1 5 1,-2-5 0,0 3-2,-2-3 0,-1 4 0,-9-4 0,15 0 0,-15 0 0,9 4 0,-9-4 0,0 0-1,0 0 1,0 0-1,10 0 1,-10 0-1,0 0 0,0 0-1,0 0-4,0 0-12,0 0-21,9 13 1,-9-13-4</inkml:trace>
  <inkml:trace contextRef="#ctx0" brushRef="#br0" timeOffset="9669">63 5575 8,'-6'12'11,"3"-2"1,0 1-3,-1 6 0,-1-1 0,2 5-1,-3 2-1,3 6 1,-1-1-2,1 7 1,-3-1-2,3 5 1,-2 2 1,2 7-4,-1-3 3,4 4-2,-3 1 0,3 4-1,0-1 0,3 2-2,3-5 0,0-3 0,1-1 0,2-3 0,3-3-1,1-7 1,1-1-1,2-3 2,3-2-2,2-4 4,-1-2-3,2-3 1,1-3-2,0 0 2,2-5-1,1-2 0,0 0 1,0-4-2,1 1 1,-2-5 0,2 0 0,-1 0 0,2 0-2,-1-5 1,0-2-1,0-1 1,-1-2 0,0-5 0,1-1-1,-2-2 0,0-2 1,-1-2-1,1 0 2,0-1-2,0-1 1,-1 2-1,-1 0 1,1-2 0,-2-2 1,1-1-1,-2-1 0,1-1 0,0 0 0,-1-3 0,3 0-1,-4-3-4,4 6-10,-2-2-22,-4-4 0,-2 5-4</inkml:trace>
  <inkml:trace contextRef="#ctx0" brushRef="#br0" timeOffset="13816">371 6148 8,'0'0'15,"0"0"0,-10-6-4,10 6 2,0 0-5,0 0-2,0 0 1,0 0-4,0 0 2,3 9-2,4 1 0,2 3 0,3 2 2,2 5-1,4 5 1,4 2-2,6 5 2,0 3 0,6 5-2,5 4-1,4 9 1,4 2 0,8 7 0,2 5-1,2 2 3,0-1-3,-1-1 0,-5-5 0,-3-7-1,-4-7 0,-8-7-1,-7-9 1,-4-8-1,-8-6 1,-3-5-1,-5-4 0,-1-3 1,-10-6-1,0 0 0,0 0 0,0 0 1,0 0-1,0 0 0,0 0 0,0 0 1,0 0-1,0 0 0,0 0 0,0 0 1,0 0-1,4 9 0,-4-9 0,0 0 0,-6 12 0,3-1 0,-1 3 0,-3 5 0,2 4 0,-2 6 0,0 6 0,0 5 0,-1 10 0,0 6 0,1 8 0,1 5 0,-1 11 0,1 3-1,0 6 1,-2 5-1,0 3 1,-1-1-1,0-1 1,-3-4-1,0-3 2,0-6 0,2-10-1,0-8 1,0-14 0,2-8-1,2-11 1,0-8-1,6-10 0,0-13 0,-4 12 0,4-12 0,0 0 0,0 0 0,0 0 0,0 0 0,9-5 0,-9 5 0,0 0 0,0 0 0,0 0 0,0 0 0,0 0 0,0 0 0,0 0 0,0 0 0,0 0 0,0 0 0,0 0 0,0 0 0,0 0 0,0 0 1,0 0-1,4-10 0,-4 10 0,0 0 0,0 0 0,0-10 0,0 10 0,0 0 0,0 0 0,0 0 0,0 0 0,0 0 0,0 0 0,0 0-1,0 0 1,0 0 0,0 0 0,0 0 0,11 9 0,-11-9 0,21 20 0,-6-5 1,5 6-1,4 2 0,0 2 0,4 0 0,2 3 0,-2-2 0,3-1 0,-4-3 0,-1-5 0,-2-4 0,-1-1 0,-2-3 0,-3-4 0,-2-5-1,0 0 1,-4-5 0,-2-6 0,-2-2 0,-5-5 1,-3-3-1,0-3 0,-8-2 0,-2-3 0,-4 0 0,-2 2 0,-1 0 0,-1 2 0,-1 3 0,-1 4 0,0 2 0,-1 4 0,-1 3 0,-3 2 0,-2 4 1,-1 3-1,-1 0 0,-1 6 0,1-1 0,2 1-2,2-2-2,7 3-15,5-7-17,-2-6-2,4-4-1</inkml:trace>
  <inkml:trace contextRef="#ctx0" brushRef="#br0" timeOffset="21495">1041 3827 17,'-10'-16'17,"10"16"-7,-5 16 0,9 8-2,3 12-2,3 13-2,4 12-1,6 15-1,5 10 2,6 8-1,3 4-1,1 3 0,1-12-2,0-4 3,0-12-2,0-10 0,-5-14 0,0-12 0,-3-9 0,0-11 0,-3-3 1,0-6-1,-3-4 2,0 0-1,-2-4 0,2 6 1,0 2-1,2 1 0,2 3 0,4 5-1,4 4 0,7 4 0,1 3 1,6 2-2,5 1 1,4 1-1,5 3 2,4-2-2,-2 0 1,-2-1 1,0-2-1,-5-2-1,-3-3 1,-7-2-1,-6-1 1,-4-3-1,-9-4 0,-3-2 1,-4-3-1,-5-1 1,-6-1 0,-10-8 0,9 11 0,-9-11-1,0 0 1,-3 10 0,3-10 0,-9 7-1,9-7 1,-14 6-1,14-6 0,-16 3 0,7-3 0,-3 0 0,3 0-1,-3-6 1,1-2 0,0-1-1,-1-5 1,1-1 0,0-3-1,5-3 1,0-1 0,3 1-1,3 1 0,0 1 1,11 4-1,0 2 1,3 3-1,2 2 1,2 5-1,2 3 1,3 0-1,0 3 1,-1 6 1,1-2-1,-1 5 1,0 2-1,-1 1 1,-2 4-1,-2 1 1,-1 2-1,-4 1 1,-4 4-1,-2-1 0,-6 1 1,0 0-1,-6 0 0,-5-4 0,-2-1 0,-5-4 1,-1-5-1,-1-4 0,-2-9 0,-1 0 0,4-10 0,-1-3 0,3-5 0,3-3 0,2-1 0,1-5 0,4 1 1,2-1-1,1 2 0,4 2 0,0 0 0,4 5 1,1 2-2,2 5 2,2 2-2,0 5 1,0 4 0,1 0 1,-1 3-1,-9-3 0,15 8 0,-15-8 0,10 17 0,-6-8-2,-4 0-4,0 2-25,0 1-3,-11-6-4</inkml:trace>
  <inkml:trace contextRef="#ctx0" brushRef="#br0" timeOffset="23397">2824 5678 8,'0'0'9,"0"12"-2,0-12 2,7 23-4,1-6 1,0 7 1,3 5 0,2 6 1,2 5-2,1 7 1,5 5-1,0 3 1,2 3-3,-2 1 1,4 2-1,-2 1 0,2 2-1,-1-4-1,0 4 0,2-3 0,2 3 1,-2-1 0,3 2-2,-1-1 2,0 1-2,2-2 0,1-1 1,0-3-2,-2-1 1,2-5-1,-3-1 1,3-4 0,-1 0-1,-2-3 1,-2 1-1,-2 1 1,1 1 0,0 2 0,-1 1-1,-1-1 1,2 2 1,-1 0-1,1 0 1,2 2 0,-2-1-1,0-3 0,2 1 0,-2 0 0,1 0 0,-1 1-1,2 1 1,-1-1-1,2 0 1,3 0 0,1 1 0,2 0 0,1-1 0,-1-3 0,0 2 0,0-4 1,-2 0-2,1-2 2,-2-1-2,-2-2 0,1 0 1,-1-8-1,1-2 0,-1-2 1,-2-4-1,-1-5 0,0-2 0,-3-4 1,-2-4-1,-4-2 0,-2-1 0,-5-3 0,-10-5 0,14 5 1,-14-5-1,0 0 0,0 0 1,0 0-1,0 0 0,3 9 1,-3-9-1,0 0 0,0 0 0,-12 6 0,12-6 0,-15-5-1,5 0 1,-2-3 0,-4-3 0,-1-3 0,-5-4-1,-1-2 1,-5-7 0,0-4 0,-5-6-1,1-4 2,-4-5-2,2-3-1,3-2 2,3 2-2,5 2 2,5 7-2,5 4 1,7 9 0,6 10 0,0 17 1,18-7 0,-2 17 2,2 9-2,4 10 1,0 6 0,3 6 0,1 5-1,0 4 2,1 0-2,-3 0-1,0-3 1,-1-3-1,0-5 1,-1-4-1,-2-5 0,0-7-1,-4-8 1,1-5 0,-5-10 0,0-11 0,-4-8 1,-3-7-1,-5-5 1,5-1 0,-5 0 0,0 4 0,0 6 0,3 6 0,-3 16 0,10-7 0,-2 17 1,0 7-1,0 3 1,-2 6-1,-2 4 0,-4 1 0,0 0 1,-6-3-1,-3-4 0,-3-7-1,-4-6 1,-2-11 0,-4-8 0,-1-10 0,-1-9-1,1-5 1,2-4-1,6 1 1,2 2 0,8 5 0,5 8-1,8 8 1,6 12 0,1 7 1,2 9-1,-4 3 0,2 3 1,-7 3-1,-3-2 1,-5-2-1,-4-5 0,-3-4 0,-3-6-2,0-2-3,-5-8-17,-3-6-14,4 0-2,-9-9 0</inkml:trace>
  <inkml:trace contextRef="#ctx0" brushRef="#br0" timeOffset="30638">1680 3445 4,'-14'8'15,"14"-8"0,0 0-5,0 0 2,8 12-4,6-9-1,9 2-2,8-1 0,11 1 1,5-5-2,11 4-2,7-4 1,7-8-2,4-1 0,1-3-1,-3-4 1,-3 2-1,-3-1 0,-5 2 0,-9 2-1,-8 4 1,-6 3 0,-9 4 0,-4 0 0,-6 0 0,-5 0 1,-6 6 0,-10-6 2,13 14-2,-10-1 1,-3 6-1,6 6 2,-6 10-2,5 8 0,-2 9 0,2 7-1,0 6 0,-2 4 0,3 2 0,0-3 1,-1-3-2,1-6 2,-1-7-2,-1-8 2,2-8-2,-1-9 1,-1-7 0,0-5 0,-4-15 0,8 12 0,-8-12 1,0 0-1,0 0 1,0 0 0,9-10 0,-9 10 0,0 0 0,0-9-1,0 9 2,0 0-1,0 0-1,0 0 0,0 0 2,0 0-2,0 0 0,0 0 0,-12-5 0,12 5 0,0 0-2,0 0 2,-11 0 0,11 0 0,0 0-1,0 0 1,-7-15 0,7 15-2,0-16 2,8 6 0,-3-2 2,4 1-2,3-1 0,0 3 1,4 2-1,2 2 0,2 5 2,1 0-2,3 0 0,-1 7 1,0 1-1,0 2 0,1 4 2,-6 4-2,1 2 1,-6 3-1,-3 3 1,-2 1-1,-4 1 0,-4 0 0,0 0 1,-10-3-1,0-4 0,-2-4 0,-5-5 0,-2-5 0,-3-7 0,-3 0 0,-2-12 0,1-4 0,-5-2-1,3-2 2,0-3-1,1 2 0,4 0 0,2 3 0,3 3 1,4 3-1,4 2 0,3 1 0,7 9 0,-4-15-1,4 15 1,6-14 0,-6 14-1,19-9 1,-4 9 0,1 0 0,5 4-1,2 4 1,-2 0 0,1 4 0,0-2 1,-4 1-1,-4 0 0,-2-2 1,-4 2 0,-5-2-1,-3-9 1,-9 14 0,0-8 0,-7-2-1,-2 0 1,-4-4-1,-3 0 0,0 0 0,-2 0 0,5 0 0,1 0 0,4-2-1,5 2 0,12 0-1,-10-3-4,10 3-9,17 4-19,-5-4-1,4 3-2</inkml:trace>
  <inkml:trace contextRef="#ctx0" brushRef="#br0" timeOffset="48184">1258 2060 3,'0'0'9,"0"0"-3,0 0 2,0 0 0,0 0-2,-4-11 1,4 11-1,7-11 2,-7 11-4,7-14 2,-7 14-2,10-14 1,-10 14 0,13-11 0,-13 11-2,12-8 0,-12 8-1,14-3 0,-14 3 1,17 0-2,-7 5 1,-1 0-2,0 0 1,1 2 1,0 0-2,0 4 1,-1-2 0,-3 2-1,0 1 1,-1 1 0,-2-1 0,-3-1 0,0 3 0,0-14 0,-9 18-1,9-18 1,-12 14 0,2-9-1,-1-1 2,-1-1-2,-2-3 1,-1 0-1,-1 0 0,0 0 2,-2-5-2,3 0 0,-1-5 1,1 2 1,3-4-2,1 5 1,3-5-2,8 12-4,0-22-8,0 6-20,13 6-2,-2-12 1</inkml:trace>
  <inkml:trace contextRef="#ctx0" brushRef="#br0" timeOffset="51322">2579 1671 6,'4'-28'25,"8"3"-2,9-2-3,4-17-3,15-1-5,3-19-1,11 6 0,2-10-4,5 2-2,-1 0-2,-2 5 2,-6 4-3,-8 13 1,-10 5-1,-6 13 0,-12 5 0,-4 8-1,-12 13 0,10-11-1,-10 11-2,0 0-3,0 20-8,0-9-13,3 11-11,6-1-1,1-1 1</inkml:trace>
  <inkml:trace contextRef="#ctx0" brushRef="#br0" timeOffset="78050">3502 82 23,'0'0'28,"0"0"-4,0 0-2,0 0-4,0 0-2,0 0-6,0 0 0,0 0-4,-23-42-2,23 42 1,0 0-2,0 0 0,0 0-1,0 0 0,0 0 0,0 0 1,37 45-2,-37-45 0,0 0 0,51 54-1,-51-54 1,47 46-1,-47-46 1,54 54-2,-54-54 1,62 58-1,-62-58 2,61 56-1,-61-56-2,57 49 2,-57-49-1,49 41-1,-49-41-3,0 0-4,49 38-15,-49-38-14,0 0-1,0 0-2</inkml:trace>
  <inkml:trace contextRef="#ctx0" brushRef="#br0" timeOffset="78471">3984 97 15,'24'-49'34,"-24"49"1,0 0-16,34-53-8,-34 53 2,0 0-3,0 0-2,0 0-2,0 0-1,0 0 0,0 0-1,0 0 0,22 42 0,-22-42 0,-10 64 0,10-64-2,-15 86-1,4-3 0,-12 35-1,-1 9 0,0 2 1,0-7-2,3-12 1,2-15 0,4-19-1,6-24 1,2-13 0,2-14 1,5-7-2,0-8 1,0-10-2,0 0 1,0 0-4,0 0-6,6-20-19,-3 0-12,-3-7 1,0-3-2</inkml:trace>
  <inkml:trace contextRef="#ctx0" brushRef="#br0" timeOffset="79050">4362 420 15,'0'0'33,"0"0"-13,0 0-2,-9-42-1,9 42-4,0 0 1,0 0-6,0 0 1,0 0-4,0 0 1,0 0-3,4 50 1,-4-50-3,4 37 0,-16 17 0,-2 4-1,3 5 0,-1 3 0,3-2 0,3-4 0,6-6 0,3-17 1,6-5 0,6-6 1,4-4-1,5-6 1,6-8-1,7-5 1,3-7 1,5-1-2,0-6 0,3-1-1,-3-2 0,-1-2-1,-8 3-3,-5-1 0,-4 4-6,-13-9-16,-3 7-14,-8-3-1,-7-2-1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306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0 78 23,'0'0'39,"0"0"-3,0 0-1,0 0-25,0 0 3,0 0-6,0 0-2,0 0-1,0 0 0,32-45-2,-32 45 1,51-13-3,-51 13 0,53-10-3,-53 10 0,53-8-2,-53 8-3,46 0-7,-46 0-16,0 0-6,50 8-2,-50-8 1</inkml:trace>
  <inkml:trace contextRef="#ctx0" brushRef="#br0" timeOffset="1113">839 95 35,'-41'-7'40,"41"7"-1,0 0 1,0 0-32,0 0 0,0 0-2,0 0-1,0 0-2,44-46-1,-44 46-2,58-17-1,-58 17-1,65-14-1,-65 14-5,63-9-3,-63 9-9,53-3-12,-53 3-8,0 0-1</inkml:trace>
  <inkml:trace contextRef="#ctx0" brushRef="#br0" timeOffset="6023">3551 410 20,'0'0'40,"-33"-49"-3,33 49-10,0 0-11,0 0-2,-16-48-5,16 48-1,0 0-3,0 0 0,42-31-3,-42 31-1,45-5-7,-45 5-10,57 0-22,-57 0-3,71 5-2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599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64 0 15,'-45'44'38,"45"-44"2,0 0-1,0 0-24,-21 47-4,21-47-1,0 0-2,0 0-2,47 15-1,-47-15-3,42-3-1,-42 3-3,56-6-1,-56 6-8,61-7-11,-61 7-18,68-7-2,-68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900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61 0 1,'0'0'38,"0"0"-1,0 0 1,0 0-20,0 0-7,0 0 1,0 0-6,0 0-1,0 0-1,0 0-1,0 0 0,0 0-1,0 0 2,0 0-3,-15 46 1,15-46-1,-3 36-1,-8 17 0,0 7-1,3 3 1,2 1-1,-1-2 0,7-5 0,0-9 1,6-13 0,4-7 0,5-8 0,1-5 1,6-5-1,1-4 1,3-6-1,2 0 1,0-7-1,-1-2 0,-2 0-1,0-2-1,-4-3-3,0 2-2,-6-7-5,1 3-18,-4 0-11,-3-1-1,-1-3 1</inkml:trace>
  <inkml:trace contextRef="#ctx0" brushRef="#br0" timeOffset="782">163 129 9,'-46'26'38,"46"-26"2,0 0 1,-46 32-22,46-32-8,0 0 1,0 0-2,0 0-4,0 0-1,44 21-2,-44-21-1,49-5-2,-49 5 0,59-8-4,-59 8-7,60-12-22,-60 12-9,57-10 0,-57 10-4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7.833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29 0 15,'-11'0'24,"11"0"-5,-9 0-5,9 0 0,0 0-4,0 0-1,0 0-2,0 0-1,0 0 1,0 0-2,0 0-2,0 0 0,-9 3 0,9-3-1,0 0 2,0 0-1,0 0-1,0 0-1,0 0 1,0 0 0,0 0-1,0 0 1,0 0-1,0 0 1,0 0-1,0 0 1,0 0-1,0 0 0,0 0 0,0 0-2,0 0-4,0 0-8,0 0-25,0 0-1,0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8.307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-4 65 33,'10'0'39,"-10"0"1,12 4-18,-12-4-7,0 0-3,0 0-5,13 0-3,-13 0 0,0 0-3,0 0 0,0 0-1,0 0-2,0 0-1,0 0-4,0 0-7,0 0-14,0 0-12,12 0-2,-12 0 1</inkml:trace>
  <inkml:trace contextRef="#ctx0" brushRef="#br0" timeOffset="250">268 12 14,'9'4'39,"2"5"1,-11-9-1,8 12-26,-8-12-2,5 13-4,-5-13-4,0 0-5,9 17-5,-9-17-16,0 0-16,0 0-2,10 5 1</inkml:trace>
  <inkml:trace contextRef="#ctx0" brushRef="#br0" timeOffset="428">486-6 27,'16'0'39,"-16"0"1,0 0-15,10 12-11,-10-12-1,3 20-5,-3-20-4,5 21-1,-2-9-4,-3-12-7,4 13-28,-4-13-5,-5 11-1,5-11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9.344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25 41 14,'0'0'33,"0"0"-8,0 0-4,0 0-4,0 0-5,0-44-1,0 44-4,0 0 1,0 0-3,0 0-1,0 0 0,0 0-2,0 0 1,-12 54 0,12-54-1,-3 46 0,3-46-1,-4 59 1,4-59 2,0 75-3,-6-7 0,6 27 0,0 4-2,0-5 1,3-9 0,0-11-1,-3-15 0,4-17 1,-4-16-2,3-10 4,-3-6-1,0-10 0,0 0-1,0 0 0,0 0-2,0-11-3,0 0-6,3 0-20,-3 11-10,0-12-2,0 12 1</inkml:trace>
  <inkml:trace contextRef="#ctx0" brushRef="#br0" timeOffset="541">56 1341 31,'-6'-18'38,"10"2"-6,-4 16-17,5-24-1,-5 24-4,8-15-5,-8 15 1,12-11-5,-12 11 1,14 0-1,-14 0 0,14 5 1,-14-5-2,13 12 2,-13-12-2,6 15 2,-6-15-1,-5 12 0,5-12-1,-17 7 1,7-7 0,-2 0 0,0 0 0,1-3 0,11 3-1,-15-10 0,15 10 1,0-13-2,0 13 2,13-9-2,-3 9 2,2 0-1,0 5 0,1 2 2,-1 3-3,-3 0 3,-2 1-2,-2-2 1,-5-9-1,0 15-2,0-15-2,-5 11-19,5-11-16,-12-6-2,7-4-1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2:52:33.27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137 160 1,'17'48'7,"-4"-10"-1,6 12-2,2 13 0,8 13 0,5 12-2,3 7 1,0 3-1,2 4-1,-1-1 0,-2-4 0,-1-8-1,-3-6 1,-2-14 0,-7-8-1,-2-15 1,-3-13-1,-3-13 2,-6-10-1,-9-10 1,7-17 1,-13-8-1,-2-10 1,-6-9-1,-3-9 2,-6-7-1,1-4-1,-6-3 0,-2-3-1,-1 0 2,2 0-3,-4 3 1,5 4 0,0 5-1,2 1 0,2 6 1,5 6-1,2 4 1,1 7 0,4 6 0,1 6 1,2 3 1,0 8 1,3 2-2,6 9 0,0 0 1,0 0-1,0 27-1,7 3 0,8 14-1,6 14-1,10 17 1,7 9 1,3 10-2,4 3 2,-1-2-1,-3-5 0,-2-12 1,-8-11-1,-9-18 0,-7-11 1,-5-16-1,-10-22 0,0 0 1,-4-15-1,-7-19 1,-4-11-1,-5-12 1,-7-15-1,-5-11 1,-1-9-1,-5-6 2,-2-3-2,0 4 1,2 7-1,2 10 2,6 11-2,4 15 3,4 14-1,6 15 0,4 9 0,12 16-1,-13 7 1,13 12-1,7 15-1,6 18 0,7 15 0,6 18-1,10 17 2,5 17-1,5 7 0,1 1 0,-1-5 0,-3-13 0,-7-14 3,-7-21-3,-9-18 2,-5-24-2,-11-21 1,-8-23 1,-8-18-1,-5-23 0,-7-15-1,-4-13 0,-3-15 0,-5-10 0,0-6 0,-1 2 0,1 1 0,2 7 0,3 11 0,2 12 1,4 12 0,3 14 1,4 13-1,2 10 0,4 11 1,3 7-1,9 12 0,-10-8 0,10 8-1,0 0 0,-9 0 1,9 0-1,0 0 0,0 0 0,0 0-1,0 0 1,0 0 0,-9-3 0,9 3 0,0 0-1,0 0 1,-5-15-2,5 15 2,-8-18-1,5 5 1,-3-1-1,0-2 1,-2 1 0,3 1 0,0 0 0,1 2 0,1 2 0,3 10 0,-6-16 0,6 16 0,0-10 0,0 10 0,0 0 0,0 0 0,0 0 0,0 0 0,0 0 0,0 0 0,0 0 0,0 0 0,0 0 0,0 0 0,0 0 0,0 0 0,0 16 0,3 0 0,3 10 0,3 8 0,7 12 1,4 13-1,6 16 0,7 13 0,7 17 1,6 11 0,7 13-1,6 8 0,5 6 0,2 0 0,3-4 0,-2-3 0,-2-10 0,-5-8-1,-4-14 1,-5-12-1,-9-15 1,-7-13 0,-8-15 0,-6-12 0,-5-13 0,-5-10 0,-11-14 0,0 0 0,-6-19 0,-6-3 0,-6-7 1,-4-8-1,-3-9 1,-6-5-1,-3-4 0,0 0 0,-1 1 1,2 3 0,4 7-1,2 9 1,7 7-1,5 9 1,5 9 0,10 10-1,0 0-1,7 25 0,10 2 1,4 10-2,9 12 2,7 9-1,8 9 0,6 5 1,3 1 0,-2-1-1,-1-4 1,-3-6 0,-7-11 0,-7-11 0,-9-10 0,-8-11-1,-17-19 2,0 0-1,-4-23 0,-16-11 0,-11-14 0,-9-12 1,-6-13-1,-7-9 1,-3-5-1,1 1 1,4 8 0,5 9 0,10 13-1,7 11 1,10 16 0,5 12 1,14 17-4,0 0 1,0 14 1,18 13-1,6 15 1,4 11-1,10 14 0,6 10 0,8 9 1,1 1 0,-4-4 0,-5-10 0,-5-13 0,-7-13-1,-10-16 1,-8-16 0,-14-15 0,-9-25 0,-10-13 0,-8-13 0,-6-13 1,-6-14-1,-6-8 0,-2-3 2,0-1-2,4 4 0,3 7 1,6 12-1,6 13 1,7 15 0,5 10-1,5 10 0,11 19 0,0 0 0,3 20 0,10 11-1,5 11 1,8 14-1,6 18 1,10 12-1,8 11 1,6 7-1,3 0 0,2 2 2,1-2-2,-3-6 1,-3-11 0,-6-11 0,-9-15 0,-8-11 0,-7-15 0,-11-15 0,-15-20 0,-4-20 0,-17-19 0,-8-15-1,-10-12 2,-8-12-1,-5-7 0,1-2 0,0 6 1,7 10-1,9 13 1,5 9-1,6 12 1,8 16-1,7 13 0,9 8 0,0 28 0,8 6 0,11 14 0,6 11-1,6 15 1,10 9 0,8 9-1,7 2 1,5-3 2,-3-5-3,0-7 3,-4-10-2,-6-13 3,-6-13-3,-13-17 2,-7-13-2,-13-16-2,-9-14 2,-17-16-3,-9-14 3,-9-10-1,-8-5 1,-4-2-2,1 5 2,2 10 0,4 8 0,8 13 1,8 12-1,11 16 0,8 10-1,5 15 1,12 10 0,7 10 0,9 6 0,6 6 1,8 4-1,3 1 1,1-2 0,-2-6 0,-2-7-1,-8-10 4,-5-7-4,-8-9 0,-7-12 0,-14-9 0,4-15 1,-15-11-4,-11-10 3,-7-5-3,-4-2 4,0 2-3,-2 6 2,6 8-2,6 14 2,12 18 2,11 13-2,19 15 1,5 11-1,9 7 3,7 5-3,4 3 2,1-1-2,3-1 0,-5-6 1,-4-8-2,-5-6 2,-5-9-2,-6-5 2,-6-11-1,-7-8 0,-10-4 0,-10-26 0,-10-2 1,-8-9-1,-9-5 0,-6-2 0,-6-1 0,0 4 0,4 8 1,5 9-1,9 12 0,10 12 0,16 16 0,12 9 0,14 11-1,9 5 1,7 6 0,7 2 0,5-1 0,1-4 0,-3-6 0,-2-6 0,-7-9 0,-5-6 1,-7-8-1,-7-5 0,-19-4 1,8-16-1,-21-4 0,-10-8 0,-9-9 1,-7-8-1,-6-2 0,-2 0 0,5 4 1,5 7-2,6 12 1,13 13 0,18 11 0,4 25 0,16 6 0,8 6 0,6 6-1,6 1 1,1 0 0,-1-5 0,-4-8 0,-5-7 0,-8-8 1,-6-8-1,-17-8 0,3-20 0,-14-5 0,-10-10 0,-9-10 1,-6-6-1,-7-5 0,-3 0 0,2 4 0,3 6 0,4 10 0,7 8 0,8 12 0,10 9 0,12 7 0,0 15 0,15 2 0,4 6-1,4 7 1,4 3 0,5 4 0,2 2 0,1 0 0,2 1 0,0-3 0,1-2 0,1-3 0,-2-4 0,-5-5 0,-4-6 0,-5-6 0,-6-3 1,-17-8-1,0 0 0,-4-17 0,-11 0 1,-8-4-1,-4-4 0,-4-4 0,-2-5 0,-2-1 0,2-1 0,0 0 0,3-1-1,0 2 2,1-1-2,-1-2 2,1 1-2,2 3 1,0 3 0,5 3-1,1 5 1,4 4-2,6 7 2,11 12 0,0 0 0,11 18-1,8 4 1,8 10 2,5 8-3,7 10 3,6 3-2,3 6 0,2 0 1,0-3-2,-1-4 2,-4-4-1,-5-6 0,-4-9 0,-8-7 0,-6-8 0,-7-8 1,-15-10-1,0 0 0,-17-20 0,-5-5 0,-9-7 1,-7-8-2,-6-6 2,-1-1-1,-1 1 0,5 4 0,4 3 0,3 9 0,8 5 0,5 10 0,6 5 0,5 6 0,10 4 0,-9 8-1,12 5 1,2 3 0,5 7 0,1 3 0,0 1 0,2 0 0,-1-3 0,-2-4 0,-2-4 0,-4-5 0,-4-11 0,0 0 0,-9-13 0,-3-6 0,-8-11 0,-5-6 0,-8-12 0,-5-5 0,-3-4-1,-2-2 0,1 2 0,2 5 1,6 8-2,6 8 2,8 12-1,5 7 1,6 9 0,9 8 0,0 12 0,11 4 1,2 7 0,4 6-1,4 8 2,6 7-2,1 3 2,3 2-2,0 1 1,-3-3-1,0-2 0,-2-6 1,-6-8-2,-5-10 1,-5-7 0,-10-14 0,0 0 0,0-23 0,-14-6 0,-6-10 0,-8-12-1,-6-7 1,-6-9-2,-3-2 2,2 1-1,1 4 0,5 8 0,7 11 1,7 10 0,6 8 0,8 15 0,7 12 0,0 0 0,10 22 0,5 0 0,4 10 0,8 7 2,7 10-2,7 5 1,0 3 0,3-1 0,-2-3 0,-4-7 0,-5-6-1,-7-10 0,-10-12 1,-16-18-1,9 0-1,-16-10 2,-8-15-1,-6-8-2,-10-8 2,-6-9-1,-8-9 0,-3-2 0,-3-6 1,1-1-2,2 3 2,3 3 0,2 3 0,5 6 0,6 7 1,2 5-1,6 5 0,3 5 0,3 6 1,4 5-1,5 6 0,9 14 0,-10-8 0,10 8 0,6 20 0,5 2-1,4 7 1,6 7 0,2 8 0,4 0-1,1 1 1,-1 2 0,-2-6 0,-3-6 0,-8-7 0,-3-9 0,-11-19 0,0 0 0,0 0 0,-5-28 0,-7-3-1,-5-9 2,-5-6-1,-8-12 0,-2-6 1,-5-4-1,-1-1 0,1-1 0,0 4 1,3 4-1,5 5 0,4 10 0,3 9 0,7 9 1,2 8-1,5 7 0,8 14 0,0 0 1,0 0-1,0 21-1,13 7 2,3 5-2,5 7 1,2 6 0,4 0 0,1 4 0,-2-2 0,-2-6 0,-3-7-1,-6-6 1,-2-7 0,-6-6 0,-2-7 0,-5-9 0,-6-22 0,-3-1 1,-6-6-1,-3-8 0,-4-8 1,-3-7-1,-5-6 0,-1-1 0,0-1 0,1 1 1,2 3-1,3 7 1,4 7-1,4 10 0,4 9 1,6 11-1,7 12 0,6 10 0,7 11-1,5 10 1,4 9-1,6 8 1,3 8-1,3 2 1,-1-2 0,-4-4 0,-4-7 0,-6-12 0,-3-9 0,-8-11-1,-8-13 1,-5-14 0,-5-10 0,-6-12 1,-5-11-1,-10-14 0,-7-9 1,-3-8 0,-4-5-1,2 1 1,0-1-1,4 7 1,3 8-1,8 12 0,8 8 0,6 12 0,4 8 0,4 9 0,2 5 0,1 5 0,3 9 0,0 0-1,4 13 1,5 8 0,4 11 0,8 11 0,4 9 0,4 9 0,6 8 0,1 1 0,0-1-1,-2-5 1,-6-8-1,-3-8 1,-7-12-1,-5-10 0,-3-9 1,-10-17 0,0 0 0,0-15 0,-10-9 0,-5-12 0,-5-8 1,-4-12-1,-4-5 1,-5-6-1,1 3 1,1 2-1,4 6 1,2 8-1,7 10 0,5 11 1,3 8-1,4 10 0,6 9 0,0 10 0,4 12 0,8 10 0,6 13 0,5 6 0,5 11-1,5 7 0,4 5 1,0 0 0,-3-5-1,-5-7 1,-4-8-1,-4-9 1,-6-8 0,-5-11-1,-5-10 1,-5-16 0,0 0 0,0-12-1,-8-11 1,-1-7 0,-3-2 0,-1-3 1,0-1-1,1 3 0,-1 4 0,4 7 0,3 8 0,6 14 0,-6-11 0,6 11 0,3 11 0,1 2 0,1 1 0,1 0 0,0 0 0,-2 0-1,2-5 1,-6-9 0,0 0-1,0-11 2,-10-10-1,-3-7 0,-4-9 1,-5-10-1,-6-9 1,-3-8-1,-3-5 1,0-4-1,0 0 1,3 1-1,3 2 0,1 6 0,2 1 0,2 5 0,1 0 0,-2 2 0,0-2-1,0-3 1,0 0-1,-1-1 2,2 2-2,1 4 1,2 5 0,1 6 1,2 5-1,4 8 0,1 4 0,2 5 0,1 2 0,2 4-1,-1 3 1,4 0-1,-2 5 1,1-2 0,5 11-1,-8-12 0,8 12 1,0 0 0,-8-10 1,8 10-1,0 0 0,5 14 1,1 2-1,3 6 0,5 7 1,1 6-1,3 7 1,1 1-1,-1-1 1,-2-2-1,-2-7 0,-4-6 0,-3-7 0,-4-9 0,-3-11 0,0 0 0,-11-26 0,1 0 0,-3-6 0,-5-7 1,-3-6-1,-2-3 0,-2 1 0,0 3-1,2 3 1,1 4-1,2 5 1,2 5-1,3 6 0,3 5 2,3 5-1,9 11 0,-13-15 0,13 15 0,0 0 0,0 23 0,9-1 0,6 10 1,4 7-1,6 7 0,3 5 0,2 0 1,-1-2-1,-4-6 1,-1-8-1,-6-8-1,-5-9 1,-4-6 0,-9-12 0,0 0 0,4-9 0,-11-9 1,-1-4-1,-5-9 0,0-4 1,-2-4-2,-2-2 1,2 5-1,0 2 2,3 4-2,3 5 1,2 5-1,0 7 0,4 3 1,3 10 0,-5-12 0,5 12-1,0 0 1,0 0 0,8 10 0,2 5-1,1 7 2,3 5-1,1 1 1,1 1-1,-1-1 1,-3-3-1,-2-6 1,-3-4 0,-7-15-1,0 0 0,0-16 0,-3-3 0,-6-6-1,-1-3 1,-2-6 0,-2 1 0,2 1-1,0 4 1,1 6-1,3 6 1,2 5 1,6 11-1,0 0 0,0 0 0,10 25 0,0-3 0,1 6 1,3 6-1,0 5 1,3 2-1,-2 3 1,1 3-1,-1 3 1,1 4 0,1 2-1,-1 4 0,2 3 0,-2 0 1,3 0-1,-2-2 0,2-3 1,-2-3-1,0-5 0,-1-4 1,-2-3-1,1 0 0,-3-3 0,-1-2 0,-1-1 0,2 0 0,-3-4 0,1 2 0,0-5 0,-1 0 0,1 3 0,-1-1 0,0 0 0,-1-3-1,2 2 1,-3-3-1,2-1 1,-3-4-1,0-4 0,0-3 0,0 0 0,-2-5 0,1 1 1,-1-2-1,2 1 0,0 0 1,1 1-1,1 3 1,-1-1-1,2 4 1,0 3-1,1 0 1,2 3-1,0 3 0,1 1 1,2 5-1,4-1 1,-1 2 0,1-1-1,1 2 1,2 5 0,1 1-2,0 1 2,2 3-2,3 3 2,1 2-1,-1 3 1,2 2 0,-1-3-1,1 0 2,0 1-2,0-2 2,-2-5 0,-2-1-1,4-3 4,-5-1-4,-1-5 2,-1-3-2,2-3 1,-4-3 0,2-2-2,0-1 2,-1-3-1,0-2 0,2 2 0,-1 0 1,-1 2-1,0-1 0,-1 0 0,-3 0 0,0-2 0,-2-2 0,-1 0 0,-1 0 0,3-1 0,-1 1 1,1-2-1,0 0 0,0 1 0,0 2 0,-1-3 0,-1-2 0,-2-2 0,-3-3 0,-1-2 0,-9-7 1,12 10-1,-12-10 0,0 0 0,0 0 0,9 4 1,-9-4-1,0 0 0,0 0 0,0 0 0,0 0 1,0 0-1,0 0 0,0 0 0,0 0 1,0 0-1,0 0 0,0 0 0,0 0 0,4 9-1,-4-9 1,11 9 0,-11-9 0,15 15 0,-5-7 0,0 3 0,-1-3 1,1 1-1,-10-9 1,14 17-1,-14-17 1,9 11-1,-9-11 1,0 0-1,0 0 0,0 0 1,0 0-1,0 0 0,0 0 1,0 0-1,0 0 1,0 0-1,0 0 0,0 0 1,0 0-1,0 0 0,0 0 0,0 0 0,0 0 0,0 0 0,0 0 0,0 0 0,0-10 0,0 10-1,0-10-3,0 10-14,7-12-18,-10-4 1,0 5-4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3:18.822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65 1060 12,'-36'-19'40,"25"7"0,2 2-13,0-5-8,18 15-5,1 0-6,11 12-1,2 11-2,10 13-1,4 7 0,6 10-2,1 4 0,5 3-1,-1-1 0,2-1-1,-2-7 1,-3-7-2,-2-5-1,-6-10-1,1-2-4,-10-15-4,4 1-10,-12-13-21,-1-11 0,-2-10-1</inkml:trace>
  <inkml:trace contextRef="#ctx0" brushRef="#br0" timeOffset="278">825 879 17,'22'-73'40,"-16"58"-6,-6 15-10,0 21-4,-12 14-6,3 27-5,-11 15-2,-3 21-3,-7 14 0,-2 13 0,-6 11-1,3 4-1,-4 0 0,5-3-1,3-12 0,4-15-1,6-15 0,2-17-2,8-19-2,2-19-4,9-12-7,0-28-26,0 0-2,9-29 0</inkml:trace>
  <inkml:trace contextRef="#ctx0" brushRef="#br0" timeOffset="647">1102 1478 31,'1'-35'31,"-5"12"-13,4 8-2,-9-3-1,9 18-2,-16-18-3,16 18-2,-24 10 0,10 9-3,-6 9-3,1 11 0,-3 11-1,2 10-1,1 8 0,1 5 1,6 0-1,5-2 0,7-7 0,6-10 0,6-10 1,10-15-1,3-16 1,9-13 0,2-16 0,4-11 1,1-16-1,0-5 0,-4-8 1,-6-5-1,-9 0-1,-11 0 1,-11 3-1,-11 6 0,-12 12-1,-11 7-2,-5 13-1,-7 8-7,5 22-14,0 7-17,3 7-1,6 5 1</inkml:trace>
  <inkml:trace contextRef="#ctx0" brushRef="#br0" timeOffset="1113">1457 1360 34,'11'9'32,"-20"-12"-14,9 3-8,-16 6-1,12 5-1,-6-2-1,7 11 2,-4 1-3,7 11 0,0 3-2,0 8 2,9 2-3,1 3-1,0 0-1,4-1 1,0-6-1,3-5 0,-1-7-1,2-4 1,-2-9 0,3-9 1,2-14-1,1-7 0,3-11 0,2-9 0,0-8 0,0-9-1,-5-8 2,-1-4-2,-5 0 2,-5 3-1,-5 4 1,1 7-1,-7 7 3,0 12-3,0 11 1,0 19 0,-6 11-1,6 19 0,-4 11 0,4 13 0,-4 11-1,4 12 1,0 5-1,0 3 0,9-1-2,0-11-1,8-7-5,-3-21-7,10-13-25,-1-21-3,2-18 0</inkml:trace>
  <inkml:trace contextRef="#ctx0" brushRef="#br0" timeOffset="1654">2167 1252 33,'-22'19'36,"11"-14"1,11-5-26,-18 7 2,18 5-5,-5-1 1,5 14-4,0 8-1,5 11-1,-2 7 0,-3 7-1,6 3-1,-6 5 1,4-6-1,-4-8 0,0-9-1,-4-9 2,-1-10-2,2-8 1,3-16 0,-9-11-1,3-12 0,6-12 0,0-14 1,0-15-2,5-11 1,2-9 0,4-1 0,3-2 0,6 1 0,3 6 0,3 10 0,4 15 0,-1 14 0,2 12 0,0 13 0,0 12 0,-6 13 0,-2 10 0,-6 10 0,-4 6 1,-7 7-1,-6 3 0,-9 1 0,-5 2 0,-7-4 0,-4-2-1,-4-6 1,-3-5-1,1-7 1,0-6 0,4-7 0,1-6 0,8-5 0,5-5 0,13 5 1,-6-17 0,6 17-1,25-13 1,-1 10 0,10 6 1,4 5 1,8 7-2,6 2 1,5 6 1,1 7-1,2 4 0,-5-4 0,1 1 0,-7-7-1,-8-1 0,-7-4 0,-9-4-1,-7-8 0,-18-7-1,12 0-1,-22-5-3,-1 5-4,-12-9-17,2 5-18,-4 0 1,-5-2-5</inkml:trace>
  <inkml:trace contextRef="#ctx0" brushRef="#br0" timeOffset="3429">1101 2619 9,'-16'-3'38,"16"3"0,0 0-20,0-16-4,20 11-1,0-5-4,18 1 0,4-7-2,20-6-2,9-6 0,17-4 0,17-9-1,16-6 0,8-8 0,12-4-1,1-2-2,-1 5 2,-4 2-3,-9 4 1,-18 8 0,-14 9-1,-19 10-1,-21 7 1,-16 11-2,-17 5-1,-14 10-2,-22 1-5,-6 13-7,-20-1-21,-8 6-5,-11 5 1</inkml:trace>
  <inkml:trace contextRef="#ctx0" brushRef="#br0" timeOffset="3813">1364 2680 4,'-53'34'31,"33"-22"-17,5-5 0,15-7-3,-14 12 0,14-12 1,11 7 1,9-7-1,7-9 0,19-2-3,7-12 2,26-6-3,13-17-1,22-7-3,11-12 1,17-3-1,4-8-1,3 3 1,-2 0-2,-9 8 0,-15 10 0,-18 11-1,-19 10 0,-22 10 0,-20 12 0,-17 9 0,-17 8-1,-16 5-1,-9 5-1,-8-4-3,-2 11-14,-3-12-21,-1-4-5,0-10-1,5-12 4</inkml:trace>
  <inkml:trace contextRef="#ctx0" brushRef="#br0" timeOffset="4580">3714 667 20,'5'-46'28,"-1"29"-2,-10 0-4,6 17-3,-14-14-4,4 17-6,-10 5-1,2 14-3,-4 8-2,0 13-1,-2 9 1,5 12-2,1 5 1,6 2 0,5 1-1,7-5-1,7-9 0,7-9-1,9-11-3,5-18-4,14-9-11,2-17-19,6-14 0,4-10-3</inkml:trace>
  <inkml:trace contextRef="#ctx0" brushRef="#br0" timeOffset="4836">4132 732 23,'4'-57'37,"-10"44"-12,-8 2-5,0 18-6,-9 3-1,4 15-6,-6 3-1,4 11 0,-1 6-4,5 5 1,4 2-2,6 1 0,7-5 0,4-3 0,9-5 0,7-9 1,5-10-1,7-10 1,2-11 0,5-10 1,-2-11-1,0-7 0,-4-10 1,-3-2-1,-11-7-1,-7-3 0,-9-2 0,-9 1 0,-10 4-1,-10 5-1,-6 7 1,-5 6-3,2 14-2,-6 6-3,9 18-10,-1 7-22,7 6-3,9 3 1</inkml:trace>
  <inkml:trace contextRef="#ctx0" brushRef="#br0" timeOffset="5293">4572 464 8,'-15'-3'35,"15"3"2,-15-8-18,5 1-3,10 7 0,-9-7-5,9 7 0,0 0-3,0 16-3,0 0-1,8 8-1,-1 8-1,0 8 0,2 7-1,0 7 1,1 3-1,0 2 0,0-2-1,-2-4 1,0-5-1,-1-8 0,-2-7 0,-1-8 0,-1-7 0,-3-8-2,0-10-5,0 0-8,0-22-26,0-2 0,-5-10 0</inkml:trace>
  <inkml:trace contextRef="#ctx0" brushRef="#br0" timeOffset="5617">4455 455 27,'-14'-9'38,"-1"-1"1,15 10-13,5-9-13,7 1-1,14 8-5,5 0-3,13 0 0,6 11-1,8 2-1,2 8 0,0 6-1,-6 6 1,-5 5-2,-9 6 1,-11 5-1,-16 3 0,-13 6 0,-13-1 0,-15 0 1,-13-1-1,-9-1 1,-7-7-1,-5-7 0,0-9 0,6-9-1,9-8-3,7-11-1,15-4-5,7-16-8,21-4-23,12-6 0,9-6-2</inkml:trace>
  <inkml:trace contextRef="#ctx0" brushRef="#br0" timeOffset="6324">5194 263 4,'-58'18'39,"39"-18"1,19 0-1,7-18-21,11-8-5,15 1-6,3-8-2,10-2-1,4-2-3,6 3-2,-3 5-4,-8 2-7,1 14-22,-12 7-5,-11 10-2</inkml:trace>
  <inkml:trace contextRef="#ctx0" brushRef="#br0" timeOffset="15494">5158 310 12,'0'0'18,"-7"9"-1,7-9 0,0 0-2,0 9-1,0-9-4,0 14 0,0-4-2,6 11 0,-6 4-3,11 9-2,-6 5 1,4 8-2,1 4 2,1 3-2,-1 1-1,3-3 0,-2-3 0,0-5-1,0-4 1,0-7-1,-2-6 0,0-5 1,-2-5-1,0-4 0,-7-13 1,10 15-1,-10-15 1,0 0 0,14 3 0,-14-3 1,18-11-1,-5 0 1,8-6 1,4-5-1,6-7 0,6-4-1,3-2 1,3-1-2,2 0 1,-3 4-1,-4 4 1,-5 6-2,-7 6 0,-6 5-1,-3 5-4,-17 6-6,10-4-19,-10 4-8,-14 7-3,-2-1 2</inkml:trace>
  <inkml:trace contextRef="#ctx0" brushRef="#br0" timeOffset="16073">5247 702 30,'-12'0'35,"0"5"-13,12-5-4,0 0-5,-4-13 1,4 13-6,12-15 2,1 7-3,-1-6-2,7 0 1,3-7-3,7-1 1,4-4-1,5-2 1,1-1-2,2 0 0,-1 1-2,0 3 1,-8 5-1,-2 5 1,-9 3-1,-5 5-1,-6 7 0,-10 0-2,0 0-8,-3 13-26,3-13-4,-19 9-2,5-12-1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0:41.74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176 4964 1,'0'0'9,"8"-14"-1,-4 5 2,1-6 1,0 0-2,1-8 3,0-1-3,0-10-3,2-1 2,-3-9-1,3 2-2,-4-8 0,5 1 0,-3-5 0,2-1-1,-1-1-1,0 2 2,0-3 0,2-1-1,-1-1-2,4-1 1,-2-3-1,5 2 1,-2-4-2,3 2 2,2-2 0,1 2-2,0-1 1,1 3-1,0 2-1,1 4 1,2 3-1,0 6 0,0 3 0,-1 6 0,1 2 0,0 5 0,1 2 0,1 0 1,-1 3-1,2-2 0,2-1 1,0 2-1,3 2 1,0 0-1,2 2 0,-1 4 1,-1 2-1,0 4 0,-2 4 0,-1 3 0,-1 0 0,-2 5 0,-1 0 0,-2 9 0,4-4 0,0 4 0,0 5 0,-1 1 0,2 4 0,1 1 0,0 4 0,0 2 0,-1 3 0,-1 1 0,1 2 0,-1 0 1,-1 1 0,0 0-1,0 2 1,-1 0 0,0 1 0,-1 1 0,0 1 0,-3 0-1,2 1 0,-2 1 0,-1 2 0,-2 0 0,-2 2 0,1-1 0,-4 2 0,0 3 1,-3 1-1,-2-1 0,-1 3 0,-1 2 0,-2 1 1,-3 2-2,0-1 2,0 2-2,0 2 1,0-1-1,0 2 1,-5-1 0,2 0 0,-1 0-1,-2-1 1,0 0 0,-1 2-1,-1 0 1,1 0 0,-2-2 0,0-1-1,-1-2 1,1 0 0,-1-6 0,1-4 0,-1-5 0,1-5 0,0-5 0,0-3 0,2-4 0,1-5 0,0-4 0,1 0 0,1-2-1,1-1 1,-1-1 0,1-1 0,3-9-1,-5 14-1,5-14-1,0 9-3,0-9-5,0 0-8,0 0-13,-12-22-7,8 0 2</inkml:trace>
  <inkml:trace contextRef="#ctx0" brushRef="#br0" timeOffset="1564">1124 1662 6,'-25'-22'13,"10"13"3,-1 9-6,-3-4 1,-1 8-2,-3 5-1,1 6-1,-5 0-1,3 8 0,-4 0-1,2 5 1,-2-1-2,3 8 1,0-4-2,2 6 1,0-2 1,4 9-1,0-3-2,4 4 1,2 1-1,2 2 1,4 0-2,2 3 1,2 1-1,3-3 2,0 1-1,5 0-1,-1-3 0,4 1 0,0-6 1,3-1-3,3-3 2,1-4-1,3-3 1,0-2-1,2-1 0,2-3 0,2 2 0,0-4 1,4 0-1,-2-1 0,1-1 0,1-3 0,1 0 0,-2-5 1,3-2-1,-2-4 0,1-4 0,2-3 0,3-5 0,2-3 1,-1-2-1,2-2 0,0-3 0,1 0 0,2-2 1,-4 1-1,2-1 0,-1 1 0,-2-3 1,-1 0-1,-1-2 0,-3-3 1,-3 0-1,-2-4 1,-3-4-1,-1-5 1,-3-2-1,-2-3 1,-3-3-1,0-2 0,-5-2 1,-2 1-1,-3-2 1,-3 3-1,0 2 1,-5-2-1,-2 3 2,-3 3-2,-2 0 1,-2 5 0,-3 0 0,-2 0 0,-5 0 0,-4 4-1,-2-1 0,-2-5 0,-3-3 1,-4-1-1,-1 1 0,0 1 0,1 5 0,-3 5 0,-1 6 0,-1 11 0,-1 10 0,0 8 0,-4 17-2,-2 9 0,-1 16-3,0 5-5,7 17-16,-3 4-12,4 3-4,4-2 3</inkml:trace>
  <inkml:trace contextRef="#ctx0" brushRef="#br0" timeOffset="4008">1719 2704 3,'0'0'11,"-11"0"-3,11 0 0,0 0-3,0 0-3,0 0-1,0 0 0,0 0-1,0 0 0,0 0 0,0 0 0,0 0 0,0 0 0,0 0 0,0 0 0,0 0 0,0 0 0,0 0 0,0 0 0,0 0 0,0 0 0,0 0 0,0 0-1,0 0 1,0 0 0,0 0 0,0 0 1,0 0-1,0 0 1,0 0 0,0 0 0,0 0 1,0 0 2,0 0 0,0 0 1,0 0 1,0 0 0,0 0-1,0 0 1,0 0 0,-7-10 0,7 10 0,-9-9-1,9 9-1,-16-13 1,6 6-2,-5-2 0,-3 0 1,-3-2-1,-3 2 0,-6-3-2,-1 1 0,-5-1 1,-1-1-1,-2 1 0,-1-1 0,-2 2 1,4 0 0,3 0 0,4 0 0,3 2 2,4 1-3,4 0 1,7 3-1,3 0 0,10 5-1,-12-6 1,12 6-1,0 0 0,0 0 0,0 0 0,0 0 0,0 0 0,0 0 0,0 0 0,0 0 0,-5 16 0,5-4 0,0 2 0,-3 5 0,3 1 0,-3 4 0,3 1 0,-5 1-1,5 0 1,0-2 0,0 0 0,0-4-1,0-3 1,5-2-1,-1-3 1,-4-12 0,11 12 0,-11-12 0,16 0 0,-7-11 0,1-2 0,0-3 0,3-6 0,2-2 1,-3-3-1,0-2 1,0 0-1,-3 3 0,-2 2 1,0 2-1,-7 4 0,0 4 1,0 3-1,0 11 0,-9-14 1,9 14-1,-9-3 0,9 3-1,0 0-3,-16 9-5,19 3-14,3-1-12,-6-11-5,12 15 1</inkml:trace>
  <inkml:trace contextRef="#ctx0" brushRef="#br0" timeOffset="5467">1886 2305 12,'-12'7'21,"1"-1"-6,11-6 1,0 0-4,-13 0-2,13 0-2,0 0-3,0 0 0,0 0-2,0 0 1,12 11-1,-12-11 0,13 7 1,-2-3-1,-1 0 1,3 1-1,-2-5 0,4 6-1,-3-6 0,5 6 0,-4-6 0,1 5 1,-2-5 0,0 3-2,-2-3 0,-1 4 0,-9-4 0,15 0 0,-15 0 0,9 4 0,-9-4 0,0 0-1,0 0 1,0 0-1,10 0 1,-10 0-1,0 0 0,0 0-1,0 0-4,0 0-12,0 0-21,9 13 1,-9-13-4</inkml:trace>
  <inkml:trace contextRef="#ctx0" brushRef="#br0" timeOffset="9669">63 5575 8,'-6'12'11,"3"-2"1,0 1-3,-1 6 0,-1-1 0,2 5-1,-3 2-1,3 6 1,-1-1-2,1 7 1,-3-1-2,3 5 1,-2 2 1,2 7-4,-1-3 3,4 4-2,-3 1 0,3 4-1,0-1 0,3 2-2,3-5 0,0-3 0,1-1 0,2-3 0,3-3-1,1-7 1,1-1-1,2-3 2,3-2-2,2-4 4,-1-2-3,2-3 1,1-3-2,0 0 2,2-5-1,1-2 0,0 0 1,0-4-2,1 1 1,-2-5 0,2 0 0,-1 0 0,2 0-2,-1-5 1,0-2-1,0-1 1,-1-2 0,0-5 0,1-1-1,-2-2 0,0-2 1,-1-2-1,1 0 2,0-1-2,0-1 1,-1 2-1,-1 0 1,1-2 0,-2-2 1,1-1-1,-2-1 0,1-1 0,0 0 0,-1-3 0,3 0-1,-4-3-4,4 6-10,-2-2-22,-4-4 0,-2 5-4</inkml:trace>
  <inkml:trace contextRef="#ctx0" brushRef="#br0" timeOffset="13816">371 6148 8,'0'0'15,"0"0"0,-10-6-4,10 6 2,0 0-5,0 0-2,0 0 1,0 0-4,0 0 2,3 9-2,4 1 0,2 3 0,3 2 2,2 5-1,4 5 1,4 2-2,6 5 2,0 3 0,6 5-2,5 4-1,4 9 1,4 2 0,8 7 0,2 5-1,2 2 3,0-1-3,-1-1 0,-5-5 0,-3-7-1,-4-7 0,-8-7-1,-7-9 1,-4-8-1,-8-6 1,-3-5-1,-5-4 0,-1-3 1,-10-6-1,0 0 0,0 0 0,0 0 1,0 0-1,0 0 0,0 0 0,0 0 1,0 0-1,0 0 0,0 0 0,0 0 1,0 0-1,4 9 0,-4-9 0,0 0 0,-6 12 0,3-1 0,-1 3 0,-3 5 0,2 4 0,-2 6 0,0 6 0,0 5 0,-1 10 0,0 6 0,1 8 0,1 5 0,-1 11 0,1 3-1,0 6 1,-2 5-1,0 3 1,-1-1-1,0-1 1,-3-4-1,0-3 2,0-6 0,2-10-1,0-8 1,0-14 0,2-8-1,2-11 1,0-8-1,6-10 0,0-13 0,-4 12 0,4-12 0,0 0 0,0 0 0,0 0 0,0 0 0,9-5 0,-9 5 0,0 0 0,0 0 0,0 0 0,0 0 0,0 0 0,0 0 0,0 0 0,0 0 0,0 0 0,0 0 0,0 0 0,0 0 0,0 0 0,0 0 1,0 0-1,4-10 0,-4 10 0,0 0 0,0 0 0,0-10 0,0 10 0,0 0 0,0 0 0,0 0 0,0 0 0,0 0 0,0 0 0,0 0-1,0 0 1,0 0 0,0 0 0,0 0 0,11 9 0,-11-9 0,21 20 0,-6-5 1,5 6-1,4 2 0,0 2 0,4 0 0,2 3 0,-2-2 0,3-1 0,-4-3 0,-1-5 0,-2-4 0,-1-1 0,-2-3 0,-3-4 0,-2-5-1,0 0 1,-4-5 0,-2-6 0,-2-2 0,-5-5 1,-3-3-1,0-3 0,-8-2 0,-2-3 0,-4 0 0,-2 2 0,-1 0 0,-1 2 0,-1 3 0,-1 4 0,0 2 0,-1 4 0,-1 3 0,-3 2 0,-2 4 1,-1 3-1,-1 0 0,-1 6 0,1-1 0,2 1-2,2-2-2,7 3-15,5-7-17,-2-6-2,4-4-1</inkml:trace>
  <inkml:trace contextRef="#ctx0" brushRef="#br0" timeOffset="21495">1041 3827 17,'-10'-16'17,"10"16"-7,-5 16 0,9 8-2,3 12-2,3 13-2,4 12-1,6 15-1,5 10 2,6 8-1,3 4-1,1 3 0,1-12-2,0-4 3,0-12-2,0-10 0,-5-14 0,0-12 0,-3-9 0,0-11 0,-3-3 1,0-6-1,-3-4 2,0 0-1,-2-4 0,2 6 1,0 2-1,2 1 0,2 3 0,4 5-1,4 4 0,7 4 0,1 3 1,6 2-2,5 1 1,4 1-1,5 3 2,4-2-2,-2 0 1,-2-1 1,0-2-1,-5-2-1,-3-3 1,-7-2-1,-6-1 1,-4-3-1,-9-4 0,-3-2 1,-4-3-1,-5-1 1,-6-1 0,-10-8 0,9 11 0,-9-11-1,0 0 1,-3 10 0,3-10 0,-9 7-1,9-7 1,-14 6-1,14-6 0,-16 3 0,7-3 0,-3 0 0,3 0-1,-3-6 1,1-2 0,0-1-1,-1-5 1,1-1 0,0-3-1,5-3 1,0-1 0,3 1-1,3 1 0,0 1 1,11 4-1,0 2 1,3 3-1,2 2 1,2 5-1,2 3 1,3 0-1,0 3 1,-1 6 1,1-2-1,-1 5 1,0 2-1,-1 1 1,-2 4-1,-2 1 1,-1 2-1,-4 1 1,-4 4-1,-2-1 0,-6 1 1,0 0-1,-6 0 0,-5-4 0,-2-1 0,-5-4 1,-1-5-1,-1-4 0,-2-9 0,-1 0 0,4-10 0,-1-3 0,3-5 0,3-3 0,2-1 0,1-5 0,4 1 1,2-1-1,1 2 0,4 2 0,0 0 0,4 5 1,1 2-2,2 5 2,2 2-2,0 5 1,0 4 0,1 0 1,-1 3-1,-9-3 0,15 8 0,-15-8 0,10 17 0,-6-8-2,-4 0-4,0 2-25,0 1-3,-11-6-4</inkml:trace>
  <inkml:trace contextRef="#ctx0" brushRef="#br0" timeOffset="23397">2824 5678 8,'0'0'9,"0"12"-2,0-12 2,7 23-4,1-6 1,0 7 1,3 5 0,2 6 1,2 5-2,1 7 1,5 5-1,0 3 1,2 3-3,-2 1 1,4 2-1,-2 1 0,2 2-1,-1-4-1,0 4 0,2-3 0,2 3 1,-2-1 0,3 2-2,-1-1 2,0 1-2,2-2 0,1-1 1,0-3-2,-2-1 1,2-5-1,-3-1 1,3-4 0,-1 0-1,-2-3 1,-2 1-1,-2 1 1,1 1 0,0 2 0,-1 1-1,-1-1 1,2 2 1,-1 0-1,1 0 1,2 2 0,-2-1-1,0-3 0,2 1 0,-2 0 0,1 0 0,-1 1-1,2 1 1,-1-1-1,2 0 1,3 0 0,1 1 0,2 0 0,1-1 0,-1-3 0,0 2 0,0-4 1,-2 0-2,1-2 2,-2-1-2,-2-2 0,1 0 1,-1-8-1,1-2 0,-1-2 1,-2-4-1,-1-5 0,0-2 0,-3-4 1,-2-4-1,-4-2 0,-2-1 0,-5-3 0,-10-5 0,14 5 1,-14-5-1,0 0 0,0 0 1,0 0-1,0 0 0,3 9 1,-3-9-1,0 0 0,0 0 0,-12 6 0,12-6 0,-15-5-1,5 0 1,-2-3 0,-4-3 0,-1-3 0,-5-4-1,-1-2 1,-5-7 0,0-4 0,-5-6-1,1-4 2,-4-5-2,2-3-1,3-2 2,3 2-2,5 2 2,5 7-2,5 4 1,7 9 0,6 10 0,0 17 1,18-7 0,-2 17 2,2 9-2,4 10 1,0 6 0,3 6 0,1 5-1,0 4 2,1 0-2,-3 0-1,0-3 1,-1-3-1,0-5 1,-1-4-1,-2-5 0,0-7-1,-4-8 1,1-5 0,-5-10 0,0-11 0,-4-8 1,-3-7-1,-5-5 1,5-1 0,-5 0 0,0 4 0,0 6 0,3 6 0,-3 16 0,10-7 0,-2 17 1,0 7-1,0 3 1,-2 6-1,-2 4 0,-4 1 0,0 0 1,-6-3-1,-3-4 0,-3-7-1,-4-6 1,-2-11 0,-4-8 0,-1-10 0,-1-9-1,1-5 1,2-4-1,6 1 1,2 2 0,8 5 0,5 8-1,8 8 1,6 12 0,1 7 1,2 9-1,-4 3 0,2 3 1,-7 3-1,-3-2 1,-5-2-1,-4-5 0,-3-4 0,-3-6-2,0-2-3,-5-8-17,-3-6-14,4 0-2,-9-9 0</inkml:trace>
  <inkml:trace contextRef="#ctx0" brushRef="#br0" timeOffset="30638">1680 3445 4,'-14'8'15,"14"-8"0,0 0-5,0 0 2,8 12-4,6-9-1,9 2-2,8-1 0,11 1 1,5-5-2,11 4-2,7-4 1,7-8-2,4-1 0,1-3-1,-3-4 1,-3 2-1,-3-1 0,-5 2 0,-9 2-1,-8 4 1,-6 3 0,-9 4 0,-4 0 0,-6 0 0,-5 0 1,-6 6 0,-10-6 2,13 14-2,-10-1 1,-3 6-1,6 6 2,-6 10-2,5 8 0,-2 9 0,2 7-1,0 6 0,-2 4 0,3 2 0,0-3 1,-1-3-2,1-6 2,-1-7-2,-1-8 2,2-8-2,-1-9 1,-1-7 0,0-5 0,-4-15 0,8 12 0,-8-12 1,0 0-1,0 0 1,0 0 0,9-10 0,-9 10 0,0 0 0,0-9-1,0 9 2,0 0-1,0 0-1,0 0 0,0 0 2,0 0-2,0 0 0,0 0 0,-12-5 0,12 5 0,0 0-2,0 0 2,-11 0 0,11 0 0,0 0-1,0 0 1,-7-15 0,7 15-2,0-16 2,8 6 0,-3-2 2,4 1-2,3-1 0,0 3 1,4 2-1,2 2 0,2 5 2,1 0-2,3 0 0,-1 7 1,0 1-1,0 2 0,1 4 2,-6 4-2,1 2 1,-6 3-1,-3 3 1,-2 1-1,-4 1 0,-4 0 0,0 0 1,-10-3-1,0-4 0,-2-4 0,-5-5 0,-2-5 0,-3-7 0,-3 0 0,-2-12 0,1-4 0,-5-2-1,3-2 2,0-3-1,1 2 0,4 0 0,2 3 0,3 3 1,4 3-1,4 2 0,3 1 0,7 9 0,-4-15-1,4 15 1,6-14 0,-6 14-1,19-9 1,-4 9 0,1 0 0,5 4-1,2 4 1,-2 0 0,1 4 0,0-2 1,-4 1-1,-4 0 0,-2-2 1,-4 2 0,-5-2-1,-3-9 1,-9 14 0,0-8 0,-7-2-1,-2 0 1,-4-4-1,-3 0 0,0 0 0,-2 0 0,5 0 0,1 0 0,4-2-1,5 2 0,12 0-1,-10-3-4,10 3-9,17 4-19,-5-4-1,4 3-2</inkml:trace>
  <inkml:trace contextRef="#ctx0" brushRef="#br0" timeOffset="48184">1258 2060 3,'0'0'9,"0"0"-3,0 0 2,0 0 0,0 0-2,-4-11 1,4 11-1,7-11 2,-7 11-4,7-14 2,-7 14-2,10-14 1,-10 14 0,13-11 0,-13 11-2,12-8 0,-12 8-1,14-3 0,-14 3 1,17 0-2,-7 5 1,-1 0-2,0 0 1,1 2 1,0 0-2,0 4 1,-1-2 0,-3 2-1,0 1 1,-1 1 0,-2-1 0,-3-1 0,0 3 0,0-14 0,-9 18-1,9-18 1,-12 14 0,2-9-1,-1-1 2,-1-1-2,-2-3 1,-1 0-1,-1 0 0,0 0 2,-2-5-2,3 0 0,-1-5 1,1 2 1,3-4-2,1 5 1,3-5-2,8 12-4,0-22-8,0 6-20,13 6-2,-2-12 1</inkml:trace>
  <inkml:trace contextRef="#ctx0" brushRef="#br0" timeOffset="51322">2579 1671 6,'4'-28'25,"8"3"-2,9-2-3,4-17-3,15-1-5,3-19-1,11 6 0,2-10-4,5 2-2,-1 0-2,-2 5 2,-6 4-3,-8 13 1,-10 5-1,-6 13 0,-12 5 0,-4 8-1,-12 13 0,10-11-1,-10 11-2,0 0-3,0 20-8,0-9-13,3 11-11,6-1-1,1-1 1</inkml:trace>
  <inkml:trace contextRef="#ctx0" brushRef="#br0" timeOffset="78050">3502 82 23,'0'0'28,"0"0"-4,0 0-2,0 0-4,0 0-2,0 0-6,0 0 0,0 0-4,-23-42-2,23 42 1,0 0-2,0 0 0,0 0-1,0 0 0,0 0 0,0 0 1,37 45-2,-37-45 0,0 0 0,51 54-1,-51-54 1,47 46-1,-47-46 1,54 54-2,-54-54 1,62 58-1,-62-58 2,61 56-1,-61-56-2,57 49 2,-57-49-1,49 41-1,-49-41-3,0 0-4,49 38-15,-49-38-14,0 0-1,0 0-2</inkml:trace>
  <inkml:trace contextRef="#ctx0" brushRef="#br0" timeOffset="78471">3984 97 15,'24'-49'34,"-24"49"1,0 0-16,34-53-8,-34 53 2,0 0-3,0 0-2,0 0-2,0 0-1,0 0 0,0 0-1,0 0 0,22 42 0,-22-42 0,-10 64 0,10-64-2,-15 86-1,4-3 0,-12 35-1,-1 9 0,0 2 1,0-7-2,3-12 1,2-15 0,4-19-1,6-24 1,2-13 0,2-14 1,5-7-2,0-8 1,0-10-2,0 0 1,0 0-4,0 0-6,6-20-19,-3 0-12,-3-7 1,0-3-2</inkml:trace>
  <inkml:trace contextRef="#ctx0" brushRef="#br0" timeOffset="79050">4362 420 15,'0'0'33,"0"0"-13,0 0-2,-9-42-1,9 42-4,0 0 1,0 0-6,0 0 1,0 0-4,0 0 1,0 0-3,4 50 1,-4-50-3,4 37 0,-16 17 0,-2 4-1,3 5 0,-1 3 0,3-2 0,3-4 0,6-6 0,3-17 1,6-5 0,6-6 1,4-4-1,5-6 1,6-8-1,7-5 1,3-7 1,5-1-2,0-6 0,3-1-1,-3-2 0,-1-2-1,-8 3-3,-5-1 0,-4 4-6,-13-9-16,-3 7-14,-8-3-1,-7-2-1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30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78 23,'0'0'39,"0"0"-3,0 0-1,0 0-25,0 0 3,0 0-6,0 0-2,0 0-1,0 0 0,32-45-2,-32 45 1,51-13-3,-51 13 0,53-10-3,-53 10 0,53-8-2,-53 8-3,46 0-7,-46 0-16,0 0-6,50 8-2,-50-8 1</inkml:trace>
  <inkml:trace contextRef="#ctx0" brushRef="#br0" timeOffset="1113">839 95 35,'-41'-7'40,"41"7"-1,0 0 1,0 0-32,0 0 0,0 0-2,0 0-1,0 0-2,44-46-1,-44 46-2,58-17-1,-58 17-1,65-14-1,-65 14-5,63-9-3,-63 9-9,53-3-12,-53 3-8,0 0-1</inkml:trace>
  <inkml:trace contextRef="#ctx0" brushRef="#br0" timeOffset="6023">3551 410 20,'0'0'40,"-33"-49"-3,33 49-10,0 0-11,0 0-2,-16-48-5,16 48-1,0 0-3,0 0 0,42-31-3,-42 31-1,45-5-7,-45 5-10,57 0-22,-57 0-3,71 5-2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59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64 0 15,'-45'44'38,"45"-44"2,0 0-1,0 0-24,-21 47-4,21-47-1,0 0-2,0 0-2,47 15-1,-47-15-3,42-3-1,-42 3-3,56-6-1,-56 6-8,61-7-11,-61 7-18,68-7-2,-68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90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61 0 1,'0'0'38,"0"0"-1,0 0 1,0 0-20,0 0-7,0 0 1,0 0-6,0 0-1,0 0-1,0 0-1,0 0 0,0 0-1,0 0 2,0 0-3,-15 46 1,15-46-1,-3 36-1,-8 17 0,0 7-1,3 3 1,2 1-1,-1-2 0,7-5 0,0-9 1,6-13 0,4-7 0,5-8 0,1-5 1,6-5-1,1-4 1,3-6-1,2 0 1,0-7-1,-1-2 0,-2 0-1,0-2-1,-4-3-3,0 2-2,-6-7-5,1 3-18,-4 0-11,-3-1-1,-1-3 1</inkml:trace>
  <inkml:trace contextRef="#ctx0" brushRef="#br0" timeOffset="782">163 129 9,'-46'26'38,"46"-26"2,0 0 1,-46 32-22,46-32-8,0 0 1,0 0-2,0 0-4,0 0-1,44 21-2,-44-21-1,49-5-2,-49 5 0,59-8-4,-59 8-7,60-12-22,-60 12-9,57-10 0,-57 10-4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3.57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102 56 9,'18'-47'39,"-18"47"0,0 0-7,0 0-13,0 0-3,0 0-7,0 0-3,0 0-2,0 0-2,10 62 0,-10-62 1,-10 73-1,0-31-1,4 6 0,-5 2-1,11-17 1,-19 81-1,-2 3 0,4-8-2,0-21-1,6-19-2,3-33-1,8-36-4,0 0-15,0 0-14,0 0 0,0 0-1</inkml:trace>
  <inkml:trace contextRef="#ctx0" brushRef="#br0" timeOffset="316">391 167 42,'29'-46'39,"24"-26"-2,-53 72 2,40-51-31,-40 51-1,0 0-1,0 0-2,0 0-2,0 0 0,34 42-1,-34-42 0,-10 78 0,1-29 0,4 6 1,-5 42-2,-5 36 0,0 6 0,5-4 0,0-16 0,6-21 0,4-24-2,0-20 0,4-26 0,-4-14-2,0-14-4,0-14-6,5-13-18,-9-12-9,4 39-1,-10-50 3</inkml:trace>
  <inkml:trace contextRef="#ctx0" brushRef="#br0" timeOffset="609">330 732 17,'-42'-52'39,"42"52"-3,-49-44-15,49 44 1,-43-37-6,43 37-5,0 0-3,-43-38-1,43 38-2,0 0-1,0 0-1,0 0-1,46-35 1,-46 35-1,58-8-1,-58 8-1,70-4 0,-70 4-2,76-3-2,-76 3-2,77 0-7,-77 0-11,76-3-18,-76 3 1,61 0-2</inkml:trace>
  <inkml:trace contextRef="#ctx0" brushRef="#br0" timeOffset="970">1060 380 17,'42'-3'37,"-42"3"1,0 0-2,0 0-28,0 0-2,0 0 2,0 0-3,0 0-2,-13 56 0,13-56 0,-32 42 0,14 3-1,-25 22-1,-2 8 1,1 8-3,3-2 2,3-6-2,9-9 2,7-17-2,12-17 2,3-10 0,7-22 0,0 0 0,0 0 0,0-30-1,7-6 2,-7 36-2,10-46 2,-10 46-1,13-59-1,-13 59 0,23-70 1,-23 70 0,30-77 0,-30 77 0,36-80 0,-36 80 0,36-77 0,-36 77 0,37-70 0,-37 70 0,35-59-1,-35 59 0,33-46 0,-33 46 0,0 0-1,43-29 1,-43 29-1,0 0 2,0 0-1,42 35 1,-42-35-1,19 50 1,-12-24-2,14 50 1,2 8-1,1 5 0,0-3-1,-2-7 0,-1-9 0,-7-13-1,-4-24-1,-4-14-1,0-6-4,-6-13-10,0 0-15,-9-18-5,-3-3-1</inkml:trace>
  <inkml:trace contextRef="#ctx0" brushRef="#br0" timeOffset="1594">972 729 24,'-52'-29'39,"52"29"-3,0 0 1,-48-29-26,48 29 0,0 0-2,0 0-3,0 0 1,60-20-5,-60 20-4,68-6-18,-26 6-18,-42 0-1,83-4-4,-83 4 3</inkml:trace>
  <inkml:trace contextRef="#ctx0" brushRef="#br0" timeOffset="3173">1643 530 7,'0'0'23,"0"0"0,0 0-3,0-44-5,0 44-4,0 0 0,0 0-3,0 0 1,0 0-4,0 0 0,0 0-2,0 0 2,-22 49-1,-4-14-2,13 21 0,-5 6-2,0 2 1,-2 1-1,5-6 0,0-13 0,8-10 1,1-14 0,3-10 1,3-12 0,0 0 0,8-25 0,-1-3 0,-7 28 0,0 0-1,21-55 0,-21 55 0,24-55 0,-24 55 0,30-62 0,-30 62-1,33-64 1,-33 64 0,32-60 0,-32 60-1,31-54 1,-31 54-1,30-44 0,-30 44-1,0 0 2,43-37-1,-43 37 2,0 0-2,0 0 0,38 40 0,-17 16-2,-5 13 2,0 9-2,2 5 1,0 0-1,-4-7 1,-3-8-1,-4-24 0,-4-13-1,0-6-1,-3-11-2,0-4-4,-10-14-8,10 4-16,-12-17-5,0-1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7.83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29 0 15,'-11'0'24,"11"0"-5,-9 0-5,9 0 0,0 0-4,0 0-1,0 0-2,0 0-1,0 0 1,0 0-2,0 0-2,0 0 0,-9 3 0,9-3-1,0 0 2,0 0-1,0 0-1,0 0-1,0 0 1,0 0 0,0 0-1,0 0 1,0 0-1,0 0 1,0 0-1,0 0 1,0 0-1,0 0 0,0 0 0,0 0-2,0 0-4,0 0-8,0 0-25,0 0-1,0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DD08F-182A-460A-A10B-85CAFE075BD1}" type="datetimeFigureOut">
              <a:rPr lang="en-SG" smtClean="0"/>
              <a:pPr/>
              <a:t>24/1/25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CEC75-45A9-457B-A138-3C04FEDAA0AC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70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33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11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144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4BB6B-396E-463D-AB56-D8E5D640BB80}" type="slidenum">
              <a:rPr lang="en-SG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6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136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677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2250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4BB6B-396E-463D-AB56-D8E5D640BB80}" type="slidenum">
              <a:rPr lang="en-SG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9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11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1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8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1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31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07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5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0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309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84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00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5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39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97b1f39-12d3-4594-81df-478c1da4fdd3"/>
          <p:cNvSpPr/>
          <p:nvPr userDrawn="1"/>
        </p:nvSpPr>
        <p:spPr>
          <a:xfrm>
            <a:off x="260204" y="177433"/>
            <a:ext cx="5851943" cy="7078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Past week: recap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24068-DB35-42E9-9E3F-46449EDE9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359"/>
          <a:stretch/>
        </p:blipFill>
        <p:spPr>
          <a:xfrm>
            <a:off x="1897038" y="885316"/>
            <a:ext cx="7946873" cy="291903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582973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97b1f39-12d3-4594-81df-478c1da4fdd3"/>
          <p:cNvSpPr/>
          <p:nvPr userDrawn="1"/>
        </p:nvSpPr>
        <p:spPr>
          <a:xfrm>
            <a:off x="260205" y="177433"/>
            <a:ext cx="6094168" cy="7078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Next</a:t>
            </a:r>
            <a:r>
              <a:rPr lang="en-US" sz="3600" b="1" baseline="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week: overview</a:t>
            </a:r>
            <a:endParaRPr lang="en-US" sz="3600" b="1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7F902-0EA5-4BB2-813B-9A79EC2D7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4" t="342" r="-1288" b="465"/>
          <a:stretch/>
        </p:blipFill>
        <p:spPr>
          <a:xfrm>
            <a:off x="1952626" y="885319"/>
            <a:ext cx="7572374" cy="5296405"/>
          </a:xfrm>
          <a:prstGeom prst="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306572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75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48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47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097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98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34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64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45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261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8046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570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458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2936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0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169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7373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350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3196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74638"/>
            <a:ext cx="10160000" cy="1143000"/>
          </a:xfrm>
          <a:effectLst/>
        </p:spPr>
        <p:txBody>
          <a:bodyPr>
            <a:normAutofit/>
          </a:bodyPr>
          <a:lstStyle>
            <a:lvl1pPr algn="l">
              <a:defRPr sz="32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400" y="1600201"/>
            <a:ext cx="10160000" cy="4525963"/>
          </a:xfrm>
          <a:effectLst/>
        </p:spPr>
        <p:txBody>
          <a:bodyPr>
            <a:normAutofit/>
          </a:bodyPr>
          <a:lstStyle>
            <a:lvl1pPr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2800">
                <a:solidFill>
                  <a:schemeClr val="bg1"/>
                </a:solidFill>
              </a:defRPr>
            </a:lvl2pPr>
            <a:lvl3pPr>
              <a:buNone/>
              <a:defRPr sz="2800">
                <a:solidFill>
                  <a:schemeClr val="bg1"/>
                </a:solidFill>
              </a:defRPr>
            </a:lvl3pPr>
            <a:lvl4pPr>
              <a:buNone/>
              <a:defRPr sz="2800">
                <a:solidFill>
                  <a:schemeClr val="bg1"/>
                </a:solidFill>
              </a:defRPr>
            </a:lvl4pPr>
            <a:lvl5pPr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2" name="cae091f8-197b-44c8-9a90-664400287b89">
            <a:extLst>
              <a:ext uri="{FF2B5EF4-FFF2-40B4-BE49-F238E27FC236}">
                <a16:creationId xmlns:a16="http://schemas.microsoft.com/office/drawing/2014/main" id="{A2FF8C2F-0F23-4C95-865A-7F2EA38EA945}"/>
              </a:ext>
            </a:extLst>
          </p:cNvPr>
          <p:cNvGrpSpPr/>
          <p:nvPr userDrawn="1"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3" name="Round Same Side Corner Rectangle 7">
              <a:extLst>
                <a:ext uri="{FF2B5EF4-FFF2-40B4-BE49-F238E27FC236}">
                  <a16:creationId xmlns:a16="http://schemas.microsoft.com/office/drawing/2014/main" id="{AC07522A-17EA-4A2E-B371-CD6AE0C8C3F5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34F6F61-1593-449A-B17A-F842F79D84E6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929EB01-C64F-4E25-AEB9-1C3AFB174982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6797DA8-0CC2-4945-9D68-3BF28168D099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947008"/>
      </p:ext>
    </p:extLst>
  </p:cSld>
  <p:clrMapOvr>
    <a:masterClrMapping/>
  </p:clrMapOvr>
  <p:transition spd="slow">
    <p:push dir="u"/>
    <p:sndAc>
      <p:stSnd>
        <p:snd r:embed="rId1" name="cashreg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096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21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193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6573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789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9400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46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85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9920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76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8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3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7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8D5B3E-BF76-D61F-17E2-1CF043CBD0E1}"/>
              </a:ext>
            </a:extLst>
          </p:cNvPr>
          <p:cNvSpPr txBox="1"/>
          <p:nvPr userDrawn="1"/>
        </p:nvSpPr>
        <p:spPr>
          <a:xfrm>
            <a:off x="2123582" y="261367"/>
            <a:ext cx="79448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Course Briefing Videos </a:t>
            </a:r>
            <a:r>
              <a:rPr lang="en-US" sz="3200" dirty="0">
                <a:solidFill>
                  <a:schemeClr val="bg1"/>
                </a:solidFill>
              </a:rPr>
              <a:t>from last weeks 1, 2…</a:t>
            </a:r>
            <a:endParaRPr lang="en-S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28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4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05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20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5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843" r:id="rId8"/>
    <p:sldLayoutId id="2147483844" r:id="rId9"/>
    <p:sldLayoutId id="2147483776" r:id="rId10"/>
    <p:sldLayoutId id="2147483777" r:id="rId11"/>
    <p:sldLayoutId id="2147483778" r:id="rId12"/>
    <p:sldLayoutId id="214748377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0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24/1/25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6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7" r:id="rId9"/>
    <p:sldLayoutId id="2147483858" r:id="rId10"/>
    <p:sldLayoutId id="2147483859" r:id="rId11"/>
    <p:sldLayoutId id="21474838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file:////Users/damithch/NUS%20Dropbox/Damith%20Chatura%20Rajapakse/Courses/CS2103/AY2425S2%20CS2103/lectures/W3/tower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customXml" Target="../ink/ink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9.xml"/><Relationship Id="rId18" Type="http://schemas.openxmlformats.org/officeDocument/2006/relationships/image" Target="../media/image45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42.png"/><Relationship Id="rId17" Type="http://schemas.openxmlformats.org/officeDocument/2006/relationships/customXml" Target="../ink/ink11.xml"/><Relationship Id="rId2" Type="http://schemas.openxmlformats.org/officeDocument/2006/relationships/image" Target="../media/image31.jpe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7.xml"/><Relationship Id="rId1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17.xml"/><Relationship Id="rId18" Type="http://schemas.openxmlformats.org/officeDocument/2006/relationships/image" Target="../media/image53.png"/><Relationship Id="rId3" Type="http://schemas.openxmlformats.org/officeDocument/2006/relationships/customXml" Target="../ink/ink12.xml"/><Relationship Id="rId21" Type="http://schemas.openxmlformats.org/officeDocument/2006/relationships/image" Target="../media/image32.jpeg"/><Relationship Id="rId7" Type="http://schemas.openxmlformats.org/officeDocument/2006/relationships/customXml" Target="../ink/ink14.xml"/><Relationship Id="rId12" Type="http://schemas.openxmlformats.org/officeDocument/2006/relationships/image" Target="../media/image50.png"/><Relationship Id="rId17" Type="http://schemas.openxmlformats.org/officeDocument/2006/relationships/customXml" Target="../ink/ink19.xml"/><Relationship Id="rId2" Type="http://schemas.openxmlformats.org/officeDocument/2006/relationships/image" Target="../media/image31.jpe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49.png"/><Relationship Id="rId19" Type="http://schemas.openxmlformats.org/officeDocument/2006/relationships/customXml" Target="../ink/ink20.xml"/><Relationship Id="rId4" Type="http://schemas.openxmlformats.org/officeDocument/2006/relationships/image" Target="../media/image46.png"/><Relationship Id="rId9" Type="http://schemas.openxmlformats.org/officeDocument/2006/relationships/customXml" Target="../ink/ink15.xml"/><Relationship Id="rId14" Type="http://schemas.openxmlformats.org/officeDocument/2006/relationships/image" Target="../media/image51.png"/><Relationship Id="rId22" Type="http://schemas.openxmlformats.org/officeDocument/2006/relationships/image" Target="../media/image3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file:////Users/damithch/NUS%20Dropbox/Damith%20Chatura%20Rajapakse/Courses/CS2103/AY2425S2%20CS2103/lectures/W3/TeammatesUnitTesting.mp4" TargetMode="External"/><Relationship Id="rId1" Type="http://schemas.microsoft.com/office/2007/relationships/media" Target="file:////Users/damithch/NUS%20Dropbox/Damith%20Chatura%20Rajapakse/Courses/CS2103/AY2425S2%20CS2103/lectures/W3/TeammatesUnitTesting.mp4" TargetMode="Externa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6.xml"/><Relationship Id="rId18" Type="http://schemas.openxmlformats.org/officeDocument/2006/relationships/image" Target="../media/image53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0.png"/><Relationship Id="rId17" Type="http://schemas.openxmlformats.org/officeDocument/2006/relationships/customXml" Target="../ink/ink28.xml"/><Relationship Id="rId2" Type="http://schemas.openxmlformats.org/officeDocument/2006/relationships/image" Target="../media/image31.jpe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49.png"/><Relationship Id="rId19" Type="http://schemas.openxmlformats.org/officeDocument/2006/relationships/customXml" Target="../ink/ink29.xml"/><Relationship Id="rId4" Type="http://schemas.openxmlformats.org/officeDocument/2006/relationships/image" Target="../media/image46.png"/><Relationship Id="rId9" Type="http://schemas.openxmlformats.org/officeDocument/2006/relationships/customXml" Target="../ink/ink24.xml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 txBox="1">
            <a:spLocks/>
          </p:cNvSpPr>
          <p:nvPr/>
        </p:nvSpPr>
        <p:spPr>
          <a:xfrm>
            <a:off x="0" y="1"/>
            <a:ext cx="12192000" cy="57791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117475" algn="l"/>
            <a:r>
              <a:rPr lang="en-US" sz="3200" dirty="0">
                <a:solidFill>
                  <a:schemeClr val="bg1"/>
                </a:solidFill>
              </a:rPr>
              <a:t>Week</a:t>
            </a:r>
            <a:r>
              <a:rPr lang="en-US" sz="3200" dirty="0"/>
              <a:t> 2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3 </a:t>
            </a:r>
            <a:r>
              <a:rPr lang="en-US" sz="3200" dirty="0">
                <a:solidFill>
                  <a:schemeClr val="bg1"/>
                </a:solidFill>
              </a:rPr>
              <a:t>Briefing</a:t>
            </a:r>
          </a:p>
        </p:txBody>
      </p:sp>
      <p:pic>
        <p:nvPicPr>
          <p:cNvPr id="6" name="Picture 2" descr="Stop Thinking About Minimum Viable Products – Enric Duran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" t="65294" r="276" b="14249"/>
          <a:stretch/>
        </p:blipFill>
        <p:spPr bwMode="auto">
          <a:xfrm>
            <a:off x="1846211" y="2323803"/>
            <a:ext cx="4762500" cy="8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846212" y="3192331"/>
            <a:ext cx="4767869" cy="820159"/>
            <a:chOff x="2465809" y="1597458"/>
            <a:chExt cx="4767869" cy="820159"/>
          </a:xfrm>
        </p:grpSpPr>
        <p:pic>
          <p:nvPicPr>
            <p:cNvPr id="7" name="Picture 2" descr="Stop Thinking About Minimum Viable Products – Enric Duran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1" t="30435" r="138" b="49162"/>
            <a:stretch/>
          </p:blipFill>
          <p:spPr bwMode="auto">
            <a:xfrm>
              <a:off x="2465809" y="1597458"/>
              <a:ext cx="4767869" cy="820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Stop Thinking About Minimum Viable Products – Enric Duran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16" t="30503" r="30427" b="53924"/>
            <a:stretch/>
          </p:blipFill>
          <p:spPr bwMode="auto">
            <a:xfrm>
              <a:off x="2487580" y="1600181"/>
              <a:ext cx="3134891" cy="625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2547258" y="1670956"/>
              <a:ext cx="1015093" cy="532569"/>
              <a:chOff x="5810250" y="1646464"/>
              <a:chExt cx="1015093" cy="532569"/>
            </a:xfrm>
            <a:noFill/>
          </p:grpSpPr>
          <p:sp>
            <p:nvSpPr>
              <p:cNvPr id="2" name="Freeform 1"/>
              <p:cNvSpPr/>
              <p:nvPr/>
            </p:nvSpPr>
            <p:spPr>
              <a:xfrm>
                <a:off x="5810250" y="1646464"/>
                <a:ext cx="1015093" cy="421822"/>
              </a:xfrm>
              <a:custGeom>
                <a:avLst/>
                <a:gdLst>
                  <a:gd name="connsiteX0" fmla="*/ 0 w 1015093"/>
                  <a:gd name="connsiteY0" fmla="*/ 127907 h 421822"/>
                  <a:gd name="connsiteX1" fmla="*/ 272143 w 1015093"/>
                  <a:gd name="connsiteY1" fmla="*/ 16329 h 421822"/>
                  <a:gd name="connsiteX2" fmla="*/ 609600 w 1015093"/>
                  <a:gd name="connsiteY2" fmla="*/ 0 h 421822"/>
                  <a:gd name="connsiteX3" fmla="*/ 797379 w 1015093"/>
                  <a:gd name="connsiteY3" fmla="*/ 182336 h 421822"/>
                  <a:gd name="connsiteX4" fmla="*/ 1015093 w 1015093"/>
                  <a:gd name="connsiteY4" fmla="*/ 277586 h 421822"/>
                  <a:gd name="connsiteX5" fmla="*/ 1012371 w 1015093"/>
                  <a:gd name="connsiteY5" fmla="*/ 421822 h 421822"/>
                  <a:gd name="connsiteX6" fmla="*/ 29936 w 1015093"/>
                  <a:gd name="connsiteY6" fmla="*/ 416379 h 421822"/>
                  <a:gd name="connsiteX7" fmla="*/ 0 w 1015093"/>
                  <a:gd name="connsiteY7" fmla="*/ 127907 h 42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5093" h="421822">
                    <a:moveTo>
                      <a:pt x="0" y="127907"/>
                    </a:moveTo>
                    <a:lnTo>
                      <a:pt x="272143" y="16329"/>
                    </a:lnTo>
                    <a:lnTo>
                      <a:pt x="609600" y="0"/>
                    </a:lnTo>
                    <a:lnTo>
                      <a:pt x="797379" y="182336"/>
                    </a:lnTo>
                    <a:lnTo>
                      <a:pt x="1015093" y="277586"/>
                    </a:lnTo>
                    <a:cubicBezTo>
                      <a:pt x="1014186" y="325665"/>
                      <a:pt x="1013278" y="373743"/>
                      <a:pt x="1012371" y="421822"/>
                    </a:cubicBezTo>
                    <a:lnTo>
                      <a:pt x="29936" y="416379"/>
                    </a:lnTo>
                    <a:lnTo>
                      <a:pt x="0" y="127907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lowchart: Connector 2"/>
              <p:cNvSpPr/>
              <p:nvPr/>
            </p:nvSpPr>
            <p:spPr>
              <a:xfrm>
                <a:off x="5889171" y="1977216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Connector 11"/>
              <p:cNvSpPr/>
              <p:nvPr/>
            </p:nvSpPr>
            <p:spPr>
              <a:xfrm>
                <a:off x="6534150" y="1996893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>
                <a:stCxn id="2" idx="0"/>
                <a:endCxn id="2" idx="3"/>
              </p:cNvCxnSpPr>
              <p:nvPr/>
            </p:nvCxnSpPr>
            <p:spPr>
              <a:xfrm>
                <a:off x="5810250" y="1774371"/>
                <a:ext cx="797379" cy="544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653200" y="1666076"/>
              <a:ext cx="1015093" cy="532569"/>
              <a:chOff x="5810250" y="1646464"/>
              <a:chExt cx="1015093" cy="532569"/>
            </a:xfrm>
            <a:noFill/>
          </p:grpSpPr>
          <p:sp>
            <p:nvSpPr>
              <p:cNvPr id="16" name="Freeform 15"/>
              <p:cNvSpPr/>
              <p:nvPr/>
            </p:nvSpPr>
            <p:spPr>
              <a:xfrm>
                <a:off x="5810250" y="1646464"/>
                <a:ext cx="1015093" cy="421822"/>
              </a:xfrm>
              <a:custGeom>
                <a:avLst/>
                <a:gdLst>
                  <a:gd name="connsiteX0" fmla="*/ 0 w 1015093"/>
                  <a:gd name="connsiteY0" fmla="*/ 127907 h 421822"/>
                  <a:gd name="connsiteX1" fmla="*/ 272143 w 1015093"/>
                  <a:gd name="connsiteY1" fmla="*/ 16329 h 421822"/>
                  <a:gd name="connsiteX2" fmla="*/ 609600 w 1015093"/>
                  <a:gd name="connsiteY2" fmla="*/ 0 h 421822"/>
                  <a:gd name="connsiteX3" fmla="*/ 797379 w 1015093"/>
                  <a:gd name="connsiteY3" fmla="*/ 182336 h 421822"/>
                  <a:gd name="connsiteX4" fmla="*/ 1015093 w 1015093"/>
                  <a:gd name="connsiteY4" fmla="*/ 277586 h 421822"/>
                  <a:gd name="connsiteX5" fmla="*/ 1012371 w 1015093"/>
                  <a:gd name="connsiteY5" fmla="*/ 421822 h 421822"/>
                  <a:gd name="connsiteX6" fmla="*/ 29936 w 1015093"/>
                  <a:gd name="connsiteY6" fmla="*/ 416379 h 421822"/>
                  <a:gd name="connsiteX7" fmla="*/ 0 w 1015093"/>
                  <a:gd name="connsiteY7" fmla="*/ 127907 h 42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5093" h="421822">
                    <a:moveTo>
                      <a:pt x="0" y="127907"/>
                    </a:moveTo>
                    <a:lnTo>
                      <a:pt x="272143" y="16329"/>
                    </a:lnTo>
                    <a:lnTo>
                      <a:pt x="609600" y="0"/>
                    </a:lnTo>
                    <a:lnTo>
                      <a:pt x="797379" y="182336"/>
                    </a:lnTo>
                    <a:lnTo>
                      <a:pt x="1015093" y="277586"/>
                    </a:lnTo>
                    <a:cubicBezTo>
                      <a:pt x="1014186" y="325665"/>
                      <a:pt x="1013278" y="373743"/>
                      <a:pt x="1012371" y="421822"/>
                    </a:cubicBezTo>
                    <a:lnTo>
                      <a:pt x="29936" y="416379"/>
                    </a:lnTo>
                    <a:lnTo>
                      <a:pt x="0" y="127907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/>
              <p:cNvSpPr/>
              <p:nvPr/>
            </p:nvSpPr>
            <p:spPr>
              <a:xfrm>
                <a:off x="5889171" y="1977216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/>
              <p:cNvSpPr/>
              <p:nvPr/>
            </p:nvSpPr>
            <p:spPr>
              <a:xfrm>
                <a:off x="6534150" y="1996893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6" idx="0"/>
                <a:endCxn id="16" idx="3"/>
              </p:cNvCxnSpPr>
              <p:nvPr/>
            </p:nvCxnSpPr>
            <p:spPr>
              <a:xfrm>
                <a:off x="5810250" y="1774371"/>
                <a:ext cx="797379" cy="544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4740947" y="1684695"/>
              <a:ext cx="1015093" cy="532569"/>
              <a:chOff x="5810250" y="1646464"/>
              <a:chExt cx="1015093" cy="532569"/>
            </a:xfrm>
            <a:solidFill>
              <a:schemeClr val="tx1"/>
            </a:solidFill>
          </p:grpSpPr>
          <p:sp>
            <p:nvSpPr>
              <p:cNvPr id="21" name="Freeform 20"/>
              <p:cNvSpPr/>
              <p:nvPr/>
            </p:nvSpPr>
            <p:spPr>
              <a:xfrm>
                <a:off x="5810250" y="1646464"/>
                <a:ext cx="1015093" cy="421822"/>
              </a:xfrm>
              <a:custGeom>
                <a:avLst/>
                <a:gdLst>
                  <a:gd name="connsiteX0" fmla="*/ 0 w 1015093"/>
                  <a:gd name="connsiteY0" fmla="*/ 127907 h 421822"/>
                  <a:gd name="connsiteX1" fmla="*/ 272143 w 1015093"/>
                  <a:gd name="connsiteY1" fmla="*/ 16329 h 421822"/>
                  <a:gd name="connsiteX2" fmla="*/ 609600 w 1015093"/>
                  <a:gd name="connsiteY2" fmla="*/ 0 h 421822"/>
                  <a:gd name="connsiteX3" fmla="*/ 797379 w 1015093"/>
                  <a:gd name="connsiteY3" fmla="*/ 182336 h 421822"/>
                  <a:gd name="connsiteX4" fmla="*/ 1015093 w 1015093"/>
                  <a:gd name="connsiteY4" fmla="*/ 277586 h 421822"/>
                  <a:gd name="connsiteX5" fmla="*/ 1012371 w 1015093"/>
                  <a:gd name="connsiteY5" fmla="*/ 421822 h 421822"/>
                  <a:gd name="connsiteX6" fmla="*/ 29936 w 1015093"/>
                  <a:gd name="connsiteY6" fmla="*/ 416379 h 421822"/>
                  <a:gd name="connsiteX7" fmla="*/ 0 w 1015093"/>
                  <a:gd name="connsiteY7" fmla="*/ 127907 h 42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5093" h="421822">
                    <a:moveTo>
                      <a:pt x="0" y="127907"/>
                    </a:moveTo>
                    <a:lnTo>
                      <a:pt x="272143" y="16329"/>
                    </a:lnTo>
                    <a:lnTo>
                      <a:pt x="609600" y="0"/>
                    </a:lnTo>
                    <a:lnTo>
                      <a:pt x="797379" y="182336"/>
                    </a:lnTo>
                    <a:lnTo>
                      <a:pt x="1015093" y="277586"/>
                    </a:lnTo>
                    <a:cubicBezTo>
                      <a:pt x="1014186" y="325665"/>
                      <a:pt x="1013278" y="373743"/>
                      <a:pt x="1012371" y="421822"/>
                    </a:cubicBezTo>
                    <a:lnTo>
                      <a:pt x="29936" y="416379"/>
                    </a:lnTo>
                    <a:lnTo>
                      <a:pt x="0" y="127907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/>
              <p:cNvSpPr/>
              <p:nvPr/>
            </p:nvSpPr>
            <p:spPr>
              <a:xfrm>
                <a:off x="5889171" y="1977216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/>
              <p:cNvSpPr/>
              <p:nvPr/>
            </p:nvSpPr>
            <p:spPr>
              <a:xfrm>
                <a:off x="6534150" y="1996893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>
                <a:stCxn id="21" idx="0"/>
                <a:endCxn id="21" idx="3"/>
              </p:cNvCxnSpPr>
              <p:nvPr/>
            </p:nvCxnSpPr>
            <p:spPr>
              <a:xfrm>
                <a:off x="5810250" y="1774371"/>
                <a:ext cx="797379" cy="544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1377348" y="1591728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7348" y="2469275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57677" y="3346822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5645" y="792010"/>
            <a:ext cx="7014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i</a:t>
            </a:r>
            <a:r>
              <a:rPr lang="en-US" sz="1600" dirty="0"/>
              <a:t>. </a:t>
            </a:r>
            <a:r>
              <a:rPr lang="en-US" sz="1600" dirty="0">
                <a:solidFill>
                  <a:schemeClr val="bg1"/>
                </a:solidFill>
              </a:rPr>
              <a:t>Which one illustrates the </a:t>
            </a:r>
            <a:r>
              <a:rPr lang="en-US" sz="1600" dirty="0">
                <a:solidFill>
                  <a:srgbClr val="FFFF00"/>
                </a:solidFill>
              </a:rPr>
              <a:t>breadth-first iterative </a:t>
            </a:r>
            <a:r>
              <a:rPr lang="en-US" sz="1600" dirty="0">
                <a:solidFill>
                  <a:schemeClr val="bg1"/>
                </a:solidFill>
              </a:rPr>
              <a:t>approach?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</a:t>
            </a:r>
            <a:r>
              <a:rPr lang="en-US" sz="1600" dirty="0"/>
              <a:t>(send answer as a </a:t>
            </a:r>
            <a:r>
              <a:rPr lang="en-US" sz="1600" dirty="0">
                <a:solidFill>
                  <a:srgbClr val="FF0000"/>
                </a:solidFill>
                <a:highlight>
                  <a:srgbClr val="000000"/>
                </a:highlight>
              </a:rPr>
              <a:t>private</a:t>
            </a:r>
            <a:r>
              <a:rPr lang="en-US" sz="1600" dirty="0"/>
              <a:t> Zoom message, to </a:t>
            </a:r>
            <a:r>
              <a:rPr lang="en-US" sz="1600" dirty="0" err="1"/>
              <a:t>Damith</a:t>
            </a:r>
            <a:r>
              <a:rPr lang="en-US" sz="1600" dirty="0"/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09388" y="6628579"/>
            <a:ext cx="2797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Example adapted from a presentation by Spotify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79896" y="4027839"/>
            <a:ext cx="7353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ii. </a:t>
            </a:r>
            <a:r>
              <a:rPr lang="en-US" sz="1600" dirty="0">
                <a:solidFill>
                  <a:srgbClr val="FFFF00"/>
                </a:solidFill>
              </a:rPr>
              <a:t>Which is likely to be used when a car manufacturer builds a new type of a car?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47" y="5099694"/>
            <a:ext cx="6613244" cy="925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63" y="6090731"/>
            <a:ext cx="6599495" cy="73996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0E2137EC-15AA-49A5-BAD7-7C3898DB7315}"/>
              </a:ext>
            </a:extLst>
          </p:cNvPr>
          <p:cNvSpPr/>
          <p:nvPr/>
        </p:nvSpPr>
        <p:spPr>
          <a:xfrm>
            <a:off x="7722557" y="5041852"/>
            <a:ext cx="267931" cy="1762055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21151E-4BA3-4DC0-B6C0-FBA592E6FCA9}"/>
              </a:ext>
            </a:extLst>
          </p:cNvPr>
          <p:cNvSpPr txBox="1"/>
          <p:nvPr/>
        </p:nvSpPr>
        <p:spPr>
          <a:xfrm>
            <a:off x="8091075" y="5580378"/>
            <a:ext cx="1242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Seen these before?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5644" y="4644703"/>
            <a:ext cx="7688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 software projects, (b) is </a:t>
            </a:r>
            <a:r>
              <a:rPr lang="en-US" sz="1600" u="sng" dirty="0">
                <a:solidFill>
                  <a:schemeClr val="bg1"/>
                </a:solidFill>
              </a:rPr>
              <a:t>possible</a:t>
            </a:r>
            <a:r>
              <a:rPr lang="en-US" sz="1600" dirty="0">
                <a:solidFill>
                  <a:schemeClr val="bg1"/>
                </a:solidFill>
              </a:rPr>
              <a:t> and sometimes </a:t>
            </a:r>
            <a:r>
              <a:rPr lang="en-US" sz="1600" u="sng" dirty="0">
                <a:solidFill>
                  <a:schemeClr val="bg1"/>
                </a:solidFill>
              </a:rPr>
              <a:t>necessary</a:t>
            </a:r>
            <a:r>
              <a:rPr lang="en-US" sz="1600" dirty="0">
                <a:solidFill>
                  <a:schemeClr val="bg1"/>
                </a:solidFill>
              </a:rPr>
              <a:t>, because …</a:t>
            </a:r>
          </a:p>
        </p:txBody>
      </p:sp>
      <p:pic>
        <p:nvPicPr>
          <p:cNvPr id="35" name="Picture 2" descr="https://upload.wikimedia.org/wikipedia/en/f/fd/Mythical_man-month_%28book_cover%29.jpg">
            <a:extLst>
              <a:ext uri="{FF2B5EF4-FFF2-40B4-BE49-F238E27FC236}">
                <a16:creationId xmlns:a16="http://schemas.microsoft.com/office/drawing/2014/main" id="{5C58BE8A-C3AE-4BF2-9586-EC796AC48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9"/>
          <a:stretch/>
        </p:blipFill>
        <p:spPr bwMode="auto">
          <a:xfrm>
            <a:off x="9284005" y="3890856"/>
            <a:ext cx="1922103" cy="273772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32DBD5-6D7A-4974-824D-A63782083D19}"/>
              </a:ext>
            </a:extLst>
          </p:cNvPr>
          <p:cNvSpPr/>
          <p:nvPr/>
        </p:nvSpPr>
        <p:spPr>
          <a:xfrm>
            <a:off x="9731232" y="5683325"/>
            <a:ext cx="1402536" cy="741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76D1582B-D906-48D1-848B-DFE3AA12C76F}"/>
              </a:ext>
            </a:extLst>
          </p:cNvPr>
          <p:cNvSpPr txBox="1"/>
          <p:nvPr/>
        </p:nvSpPr>
        <p:spPr>
          <a:xfrm>
            <a:off x="10118510" y="0"/>
            <a:ext cx="205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CS2103/</a:t>
            </a:r>
            <a:r>
              <a:rPr lang="en-US" sz="1600" b="1">
                <a:solidFill>
                  <a:schemeClr val="bg1">
                    <a:lumMod val="75000"/>
                  </a:schemeClr>
                </a:solidFill>
              </a:rPr>
              <a:t>T [Jan 2025]</a:t>
            </a:r>
            <a:endParaRPr lang="en-SG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F6207276-66A6-4234-86F8-E11F5DFD7C51}"/>
              </a:ext>
            </a:extLst>
          </p:cNvPr>
          <p:cNvSpPr txBox="1"/>
          <p:nvPr/>
        </p:nvSpPr>
        <p:spPr>
          <a:xfrm>
            <a:off x="10783413" y="302076"/>
            <a:ext cx="1311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[60 minutes]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FC55F8-9E79-4AF3-9965-E31BC5C0C137}"/>
              </a:ext>
            </a:extLst>
          </p:cNvPr>
          <p:cNvGrpSpPr/>
          <p:nvPr/>
        </p:nvGrpSpPr>
        <p:grpSpPr>
          <a:xfrm>
            <a:off x="1858839" y="1454031"/>
            <a:ext cx="4749872" cy="822302"/>
            <a:chOff x="2935098" y="1591191"/>
            <a:chExt cx="4749872" cy="822302"/>
          </a:xfrm>
        </p:grpSpPr>
        <p:pic>
          <p:nvPicPr>
            <p:cNvPr id="39" name="Picture 2" descr="Stop Thinking About Minimum Viable Products – Enric Durany">
              <a:extLst>
                <a:ext uri="{FF2B5EF4-FFF2-40B4-BE49-F238E27FC236}">
                  <a16:creationId xmlns:a16="http://schemas.microsoft.com/office/drawing/2014/main" id="{34045A5A-4584-4936-8AD9-C5DB0DDB46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" t="30435" r="403" b="49108"/>
            <a:stretch/>
          </p:blipFill>
          <p:spPr bwMode="auto">
            <a:xfrm>
              <a:off x="2935098" y="1591191"/>
              <a:ext cx="4749872" cy="822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9BA02CBF-EC1E-4C40-897A-55FFFEA2290A}"/>
                </a:ext>
              </a:extLst>
            </p:cNvPr>
            <p:cNvSpPr/>
            <p:nvPr/>
          </p:nvSpPr>
          <p:spPr>
            <a:xfrm>
              <a:off x="4930626" y="1956705"/>
              <a:ext cx="193040" cy="19304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2F7E4203-58C8-45F0-9566-143DCBC1AC43}"/>
                </a:ext>
              </a:extLst>
            </p:cNvPr>
            <p:cNvSpPr/>
            <p:nvPr/>
          </p:nvSpPr>
          <p:spPr>
            <a:xfrm>
              <a:off x="5585946" y="1956705"/>
              <a:ext cx="193040" cy="19304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 useBgFill="1">
        <p:nvSpPr>
          <p:cNvPr id="42" name="Rounded Rectangle 3">
            <a:extLst>
              <a:ext uri="{FF2B5EF4-FFF2-40B4-BE49-F238E27FC236}">
                <a16:creationId xmlns:a16="http://schemas.microsoft.com/office/drawing/2014/main" id="{2ED4A935-0641-48EF-85E0-6AF202762C71}"/>
              </a:ext>
            </a:extLst>
          </p:cNvPr>
          <p:cNvSpPr/>
          <p:nvPr/>
        </p:nvSpPr>
        <p:spPr>
          <a:xfrm flipH="1">
            <a:off x="6271931" y="2679459"/>
            <a:ext cx="1957142" cy="9932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indent="-220663"/>
            <a:r>
              <a:rPr lang="en-US" sz="1600" dirty="0">
                <a:solidFill>
                  <a:schemeClr val="tx1"/>
                </a:solidFill>
              </a:rPr>
              <a:t>iv) </a:t>
            </a:r>
            <a:r>
              <a:rPr lang="en-US" sz="1600" dirty="0">
                <a:solidFill>
                  <a:srgbClr val="FFFF00"/>
                </a:solidFill>
              </a:rPr>
              <a:t>Which is the best for software projects?</a:t>
            </a:r>
            <a:endParaRPr lang="en-SG" sz="1600" b="1" dirty="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6CAA3C-9293-48C7-A3D8-C1B549D762BB}"/>
              </a:ext>
            </a:extLst>
          </p:cNvPr>
          <p:cNvSpPr txBox="1"/>
          <p:nvPr/>
        </p:nvSpPr>
        <p:spPr>
          <a:xfrm>
            <a:off x="975644" y="4352261"/>
            <a:ext cx="8042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iii. </a:t>
            </a:r>
            <a:r>
              <a:rPr lang="en-US" sz="1600" dirty="0">
                <a:solidFill>
                  <a:srgbClr val="FFFF00"/>
                </a:solidFill>
              </a:rPr>
              <a:t>Which would you use if </a:t>
            </a:r>
            <a:r>
              <a:rPr lang="en-US" sz="1600" i="1" dirty="0">
                <a:solidFill>
                  <a:srgbClr val="FFFF00"/>
                </a:solidFill>
              </a:rPr>
              <a:t>you</a:t>
            </a:r>
            <a:r>
              <a:rPr lang="en-US" sz="1600" dirty="0">
                <a:solidFill>
                  <a:srgbClr val="FFFF00"/>
                </a:solidFill>
              </a:rPr>
              <a:t> were asked to build a new type of a car?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40F940-BE9D-417D-BA84-591271EF208D}"/>
              </a:ext>
            </a:extLst>
          </p:cNvPr>
          <p:cNvGrpSpPr/>
          <p:nvPr/>
        </p:nvGrpSpPr>
        <p:grpSpPr>
          <a:xfrm>
            <a:off x="-1973666" y="1466382"/>
            <a:ext cx="1515247" cy="2362293"/>
            <a:chOff x="-1666747" y="1466382"/>
            <a:chExt cx="1515247" cy="236229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80B3FE-4E37-42BE-82B6-D8D1FAC7209D}"/>
                </a:ext>
              </a:extLst>
            </p:cNvPr>
            <p:cNvSpPr txBox="1"/>
            <p:nvPr/>
          </p:nvSpPr>
          <p:spPr>
            <a:xfrm>
              <a:off x="-1447719" y="1466382"/>
              <a:ext cx="12510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Depth-first iterative</a:t>
              </a:r>
              <a:endParaRPr lang="en-SG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F9D439-5424-49AE-A88E-75337C809B50}"/>
                </a:ext>
              </a:extLst>
            </p:cNvPr>
            <p:cNvSpPr txBox="1"/>
            <p:nvPr/>
          </p:nvSpPr>
          <p:spPr>
            <a:xfrm>
              <a:off x="-1666747" y="2286000"/>
              <a:ext cx="1470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Breadth-first iterative</a:t>
              </a:r>
              <a:endParaRPr lang="en-SG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6B7E6D-C165-4C75-B126-CEDE34D91119}"/>
                </a:ext>
              </a:extLst>
            </p:cNvPr>
            <p:cNvSpPr txBox="1"/>
            <p:nvPr/>
          </p:nvSpPr>
          <p:spPr>
            <a:xfrm>
              <a:off x="-1621541" y="3182344"/>
              <a:ext cx="1470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Sequential/</a:t>
              </a:r>
              <a:br>
                <a:rPr lang="en-US" dirty="0"/>
              </a:br>
              <a:r>
                <a:rPr lang="en-US" dirty="0"/>
                <a:t>waterfall</a:t>
              </a:r>
              <a:endParaRPr lang="en-SG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499C78A-3CCE-ABB8-11B9-B4478F554E9F}"/>
              </a:ext>
            </a:extLst>
          </p:cNvPr>
          <p:cNvSpPr txBox="1"/>
          <p:nvPr/>
        </p:nvSpPr>
        <p:spPr>
          <a:xfrm>
            <a:off x="8289758" y="555989"/>
            <a:ext cx="3902243" cy="32178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Instructions for this lecture: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Ensure your Zoom name matches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the one in your student card.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(for </a:t>
            </a:r>
            <a:r>
              <a:rPr lang="en-US" sz="1600" dirty="0">
                <a:solidFill>
                  <a:srgbClr val="FFFF00"/>
                </a:solidFill>
              </a:rPr>
              <a:t>participation tracking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When answering a question I asked</a:t>
            </a:r>
            <a:r>
              <a:rPr lang="en-US" sz="1600" dirty="0">
                <a:solidFill>
                  <a:schemeClr val="bg1"/>
                </a:solidFill>
              </a:rPr>
              <a:t>,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send as a </a:t>
            </a:r>
            <a:r>
              <a:rPr lang="en-US" sz="1600" dirty="0">
                <a:solidFill>
                  <a:srgbClr val="FF0000"/>
                </a:solidFill>
              </a:rPr>
              <a:t>private message </a:t>
            </a:r>
            <a:r>
              <a:rPr lang="en-US" sz="1600" dirty="0">
                <a:solidFill>
                  <a:schemeClr val="bg1"/>
                </a:solidFill>
              </a:rPr>
              <a:t>to 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When asking a question from me</a:t>
            </a:r>
            <a:r>
              <a:rPr lang="en-US" sz="1600" dirty="0">
                <a:solidFill>
                  <a:schemeClr val="bg1"/>
                </a:solidFill>
              </a:rPr>
              <a:t>,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use Zoom </a:t>
            </a:r>
            <a:r>
              <a:rPr lang="en-US" sz="1600" dirty="0">
                <a:solidFill>
                  <a:srgbClr val="FF0000"/>
                </a:solidFill>
              </a:rPr>
              <a:t>Q&amp;A</a:t>
            </a:r>
            <a:r>
              <a:rPr lang="en-US" sz="1600" dirty="0">
                <a:solidFill>
                  <a:schemeClr val="bg1"/>
                </a:solidFill>
              </a:rPr>
              <a:t> feature (not the normal chat).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For urgent issues 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unmute and speak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 err="1">
                <a:solidFill>
                  <a:schemeClr val="bg1"/>
                </a:solidFill>
              </a:rPr>
              <a:t>e.g</a:t>
            </a:r>
            <a:r>
              <a:rPr lang="en-US" sz="1600" dirty="0">
                <a:solidFill>
                  <a:schemeClr val="bg1"/>
                </a:solidFill>
              </a:rPr>
              <a:t>, if I seem to be pointing at something on the slide but you don’t see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my </a:t>
            </a:r>
            <a:r>
              <a:rPr lang="en-US" sz="1600" dirty="0">
                <a:solidFill>
                  <a:srgbClr val="FF0000"/>
                </a:solidFill>
              </a:rPr>
              <a:t>laser pointer on screen</a:t>
            </a:r>
            <a:endParaRPr lang="en-SG" sz="1600" dirty="0">
              <a:solidFill>
                <a:srgbClr val="FF0000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A90CD9E-C84D-CD3E-87FD-9FF495933A13}"/>
              </a:ext>
            </a:extLst>
          </p:cNvPr>
          <p:cNvCxnSpPr>
            <a:cxnSpLocks/>
          </p:cNvCxnSpPr>
          <p:nvPr/>
        </p:nvCxnSpPr>
        <p:spPr>
          <a:xfrm>
            <a:off x="8289757" y="577917"/>
            <a:ext cx="38812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FAC398F-4DD4-E5A0-B8DB-7658CFA09FA8}"/>
              </a:ext>
            </a:extLst>
          </p:cNvPr>
          <p:cNvSpPr/>
          <p:nvPr/>
        </p:nvSpPr>
        <p:spPr>
          <a:xfrm>
            <a:off x="8289757" y="598449"/>
            <a:ext cx="3902243" cy="31753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BECC0A1-8A74-08D7-6B06-6D680C33E90B}"/>
              </a:ext>
            </a:extLst>
          </p:cNvPr>
          <p:cNvSpPr/>
          <p:nvPr/>
        </p:nvSpPr>
        <p:spPr>
          <a:xfrm>
            <a:off x="1170468" y="35505"/>
            <a:ext cx="1018254" cy="59326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98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-0.00579 L 0.14883 0.0057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 animBg="1"/>
      <p:bldP spid="33" grpId="0"/>
      <p:bldP spid="34" grpId="0"/>
      <p:bldP spid="32" grpId="0" animBg="1"/>
      <p:bldP spid="32" grpId="1" animBg="1"/>
      <p:bldP spid="42" grpId="0" animBg="1"/>
      <p:bldP spid="43" grpId="0"/>
      <p:bldP spid="50" grpId="0" animBg="1"/>
      <p:bldP spid="51" grpId="0" animBg="1"/>
      <p:bldP spid="5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34972" y="1886713"/>
            <a:ext cx="7636794" cy="415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bg1"/>
                </a:solidFill>
                <a:latin typeface="Calibri"/>
              </a:rPr>
              <a:t>Which videos are compulsory to watch?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W1 </a:t>
            </a:r>
            <a:r>
              <a:rPr lang="en-US" sz="2400" dirty="0">
                <a:solidFill>
                  <a:srgbClr val="FFFF00"/>
                </a:solidFill>
                <a:highlight>
                  <a:srgbClr val="000000"/>
                </a:highlight>
              </a:rPr>
              <a:t>briefing</a:t>
            </a:r>
            <a:r>
              <a:rPr lang="en-US" sz="2400" dirty="0">
                <a:solidFill>
                  <a:schemeClr val="bg1"/>
                </a:solidFill>
              </a:rPr>
              <a:t> videos labelled as MUST-WATCH</a:t>
            </a: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W2 </a:t>
            </a:r>
            <a:r>
              <a:rPr lang="en-US" sz="2400" dirty="0">
                <a:solidFill>
                  <a:srgbClr val="FFFF00"/>
                </a:solidFill>
                <a:highlight>
                  <a:srgbClr val="000000"/>
                </a:highlight>
              </a:rPr>
              <a:t>briefing</a:t>
            </a:r>
            <a:r>
              <a:rPr lang="en-US" sz="2400" dirty="0">
                <a:solidFill>
                  <a:schemeClr val="bg1"/>
                </a:solidFill>
              </a:rPr>
              <a:t> videos labelled as MUST-WATCH</a:t>
            </a: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Future </a:t>
            </a:r>
            <a:r>
              <a:rPr lang="en-US" sz="2400" dirty="0">
                <a:solidFill>
                  <a:srgbClr val="FFFF00"/>
                </a:solidFill>
                <a:highlight>
                  <a:srgbClr val="000000"/>
                </a:highlight>
              </a:rPr>
              <a:t>briefing</a:t>
            </a:r>
            <a:r>
              <a:rPr lang="en-US" sz="2400" dirty="0">
                <a:solidFill>
                  <a:schemeClr val="bg1"/>
                </a:solidFill>
              </a:rPr>
              <a:t> videos labelled as MUST-WATCH</a:t>
            </a:r>
            <a:endParaRPr lang="en-SG" sz="2400" dirty="0">
              <a:solidFill>
                <a:schemeClr val="bg1"/>
              </a:solidFill>
            </a:endParaRP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SG" sz="2400" dirty="0">
                <a:solidFill>
                  <a:schemeClr val="bg1"/>
                </a:solidFill>
              </a:rPr>
              <a:t>Zoom recording of this </a:t>
            </a:r>
            <a:r>
              <a:rPr lang="en-SG" sz="2400" dirty="0">
                <a:solidFill>
                  <a:srgbClr val="33CC33"/>
                </a:solidFill>
                <a:highlight>
                  <a:srgbClr val="000000"/>
                </a:highlight>
              </a:rPr>
              <a:t>weekly briefing</a:t>
            </a:r>
            <a:endParaRPr lang="en-SG" sz="2400" dirty="0">
              <a:solidFill>
                <a:schemeClr val="bg1"/>
              </a:solidFill>
            </a:endParaRP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SG" sz="2400" dirty="0">
                <a:solidFill>
                  <a:schemeClr val="bg1"/>
                </a:solidFill>
              </a:rPr>
              <a:t>Zoom recording of future </a:t>
            </a:r>
            <a:r>
              <a:rPr lang="en-SG" sz="2400" dirty="0">
                <a:solidFill>
                  <a:srgbClr val="33CC33"/>
                </a:solidFill>
                <a:highlight>
                  <a:srgbClr val="000000"/>
                </a:highlight>
              </a:rPr>
              <a:t>weekly briefing</a:t>
            </a:r>
            <a:endParaRPr lang="en-SG" sz="2400" dirty="0">
              <a:solidFill>
                <a:schemeClr val="bg1"/>
              </a:solidFill>
            </a:endParaRP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SG" sz="2400" dirty="0">
                <a:solidFill>
                  <a:schemeClr val="bg1"/>
                </a:solidFill>
              </a:rPr>
              <a:t>Videos given with textbook topics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ED5A69-55A6-4776-9C15-88A708A59AB6}"/>
              </a:ext>
            </a:extLst>
          </p:cNvPr>
          <p:cNvSpPr/>
          <p:nvPr/>
        </p:nvSpPr>
        <p:spPr>
          <a:xfrm>
            <a:off x="1234972" y="398133"/>
            <a:ext cx="6437416" cy="713232"/>
          </a:xfrm>
          <a:prstGeom prst="roundRect">
            <a:avLst>
              <a:gd name="adj" fmla="val 3333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Go to Canvas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Week 3 Quiz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2AD15-8E02-4563-8873-965FBE030833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58C1E-5765-66A2-6DE3-D9BED3273208}"/>
              </a:ext>
            </a:extLst>
          </p:cNvPr>
          <p:cNvSpPr txBox="1"/>
          <p:nvPr/>
        </p:nvSpPr>
        <p:spPr>
          <a:xfrm>
            <a:off x="8189287" y="398133"/>
            <a:ext cx="3745539" cy="56478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About ‘in-briefing questions’:</a:t>
            </a:r>
          </a:p>
          <a:p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Weekly Canvas quiz has a section for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in-briefing questions.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These questions will be discussed during the briefing. You can enter the answer into Canvas during the briefing (or when watching the recording).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They are bonus questions. No penalty if you don’t answer them.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Your answers are auto-saved. Don’t click the ‘Submit’ button yet.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Later, answer the remaining questions (which are based on weekly topics), and submit the quiz.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Slides with such questions have a special sound effect, to alert you.</a:t>
            </a:r>
          </a:p>
        </p:txBody>
      </p:sp>
    </p:spTree>
    <p:extLst>
      <p:ext uri="{BB962C8B-B14F-4D97-AF65-F5344CB8AC3E}">
        <p14:creationId xmlns:p14="http://schemas.microsoft.com/office/powerpoint/2010/main" val="3104167203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1223E-4296-3935-7B46-A3F2AF1F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14220"/>
          </a:xfrm>
        </p:spPr>
        <p:txBody>
          <a:bodyPr>
            <a:normAutofit fontScale="90000"/>
          </a:bodyPr>
          <a:lstStyle/>
          <a:p>
            <a:r>
              <a:rPr lang="en-US" dirty="0"/>
              <a:t>Any value in paying attention to weekly briefing videos?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45F2-78C0-4F89-82FA-509C12070A63}"/>
              </a:ext>
            </a:extLst>
          </p:cNvPr>
          <p:cNvSpPr txBox="1"/>
          <p:nvPr/>
        </p:nvSpPr>
        <p:spPr>
          <a:xfrm>
            <a:off x="1214901" y="1335873"/>
            <a:ext cx="4578304" cy="543314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Divided students into clusters based on their final marks (reason: to compare results among students of similar academic strength).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Removed students who did not answer in-lecture quizzes (reason: to remove the influence from quizzes).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 each cluster, we </a:t>
            </a:r>
            <a:r>
              <a:rPr lang="en-US" dirty="0">
                <a:solidFill>
                  <a:srgbClr val="FFFF00"/>
                </a:solidFill>
              </a:rPr>
              <a:t>compared the average marks</a:t>
            </a:r>
            <a:r>
              <a:rPr lang="en-US" dirty="0">
                <a:solidFill>
                  <a:schemeClr val="bg1"/>
                </a:solidFill>
              </a:rPr>
              <a:t> between these two categories: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Students who attended the briefing live or watched the video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(i.e., </a:t>
            </a:r>
            <a:r>
              <a:rPr lang="en-US" dirty="0">
                <a:solidFill>
                  <a:srgbClr val="FFFF00"/>
                </a:solidFill>
              </a:rPr>
              <a:t>paid attention to briefing videos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chemeClr val="bg1"/>
                </a:solidFill>
              </a:rPr>
              <a:t>Students who simply skipped ahead in the video to find answers to in-lecture questions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(i.e., </a:t>
            </a:r>
            <a:r>
              <a:rPr lang="en-US" dirty="0">
                <a:solidFill>
                  <a:srgbClr val="FFFF00"/>
                </a:solidFill>
              </a:rPr>
              <a:t>didn’t pay attention to briefing videos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D88110-EB68-7750-5E2B-1CE98B70EF37}"/>
              </a:ext>
            </a:extLst>
          </p:cNvPr>
          <p:cNvGrpSpPr/>
          <p:nvPr/>
        </p:nvGrpSpPr>
        <p:grpSpPr>
          <a:xfrm>
            <a:off x="6105224" y="4736313"/>
            <a:ext cx="3796643" cy="1946785"/>
            <a:chOff x="6105224" y="4720629"/>
            <a:chExt cx="3796643" cy="1433523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0CA6CF21-881C-AB81-53E0-C203B2B05017}"/>
                </a:ext>
              </a:extLst>
            </p:cNvPr>
            <p:cNvSpPr/>
            <p:nvPr/>
          </p:nvSpPr>
          <p:spPr>
            <a:xfrm>
              <a:off x="6105224" y="4720629"/>
              <a:ext cx="164592" cy="1433523"/>
            </a:xfrm>
            <a:prstGeom prst="rightBrac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E736DA-3F6F-6183-101D-FD74912B3A1C}"/>
                </a:ext>
              </a:extLst>
            </p:cNvPr>
            <p:cNvSpPr txBox="1"/>
            <p:nvPr/>
          </p:nvSpPr>
          <p:spPr>
            <a:xfrm>
              <a:off x="6406936" y="5199426"/>
              <a:ext cx="3494931" cy="47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Typically, group A scored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rgbClr val="FFFF00"/>
                  </a:solidFill>
                </a:rPr>
                <a:t>1.5-2.5 marks higher </a:t>
              </a:r>
              <a:r>
                <a:rPr lang="en-US" dirty="0">
                  <a:solidFill>
                    <a:schemeClr val="bg1"/>
                  </a:solidFill>
                </a:rPr>
                <a:t>than group B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C6778F-56B9-A462-B37E-E92EFBBED3BA}"/>
              </a:ext>
            </a:extLst>
          </p:cNvPr>
          <p:cNvSpPr txBox="1"/>
          <p:nvPr/>
        </p:nvSpPr>
        <p:spPr>
          <a:xfrm>
            <a:off x="8633613" y="3980883"/>
            <a:ext cx="349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Possible reason: weekly briefings </a:t>
            </a:r>
            <a:r>
              <a:rPr lang="en-US" dirty="0">
                <a:solidFill>
                  <a:srgbClr val="FFFF00"/>
                </a:solidFill>
              </a:rPr>
              <a:t>revisit important parts of topics</a:t>
            </a:r>
            <a:r>
              <a:rPr lang="en-US" dirty="0">
                <a:solidFill>
                  <a:schemeClr val="bg1"/>
                </a:solidFill>
              </a:rPr>
              <a:t>, which are also likely to be tested in the exam.</a:t>
            </a:r>
          </a:p>
        </p:txBody>
      </p:sp>
    </p:spTree>
    <p:extLst>
      <p:ext uri="{BB962C8B-B14F-4D97-AF65-F5344CB8AC3E}">
        <p14:creationId xmlns:p14="http://schemas.microsoft.com/office/powerpoint/2010/main" val="2989486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72486" y="1323110"/>
            <a:ext cx="3158836" cy="6719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9319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9189" y="1974274"/>
            <a:ext cx="2704005" cy="826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08490" y="4411572"/>
            <a:ext cx="4436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Init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Fork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Clone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Tag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Pull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2813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2590800" y="5122333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6" name="Flowchart: Connector 5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Duke dev</a:t>
                </a: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Freeform 3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8"/>
          <p:cNvGrpSpPr/>
          <p:nvPr/>
        </p:nvGrpSpPr>
        <p:grpSpPr>
          <a:xfrm>
            <a:off x="7542636" y="5097567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You</a:t>
                </a: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Cloud 17"/>
          <p:cNvSpPr/>
          <p:nvPr/>
        </p:nvSpPr>
        <p:spPr>
          <a:xfrm>
            <a:off x="2970028" y="914400"/>
            <a:ext cx="1830572" cy="1066800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</a:rPr>
              <a:t>Repo on 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remote server</a:t>
            </a:r>
          </a:p>
        </p:txBody>
      </p:sp>
      <p:sp>
        <p:nvSpPr>
          <p:cNvPr id="19" name="AutoShape 2" descr="http://www.macdrifter.com/theme/images/octocat-snow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AutoShape 6" descr="data:image/png;base64,iVBORw0KGgoAAAANSUhEUgAAAOEAAADhCAMAAAAJbSJIAAAAz1BMVEUAAAD////c3NwxMTtjY2MjIyo2NkEvLzjX19gdHSM6OkYODhEzMz0WFho9PUkrKzRCQk8mJi4WFhsICAmgoKGzs7MfHyURERUbGxpTU1Pn5+c6OjpmZmZEREW1tbaMjIwnJyeWlpaCgoKoqKh6eno9PT1bW1tubm6bm5vx8fHOzs5KSlnBwcEWFxctLS0jIyNveX1LS0wgKS22wMWiq68MFhrv+PwtNjvd6OzByMzx+/1YY2eWoKQ6REgRGx5GUFiIkpckMDh4iI15iZQAEhovYvGPAAAL1klEQVR4nO2deXeiShOHUQRkF3GJiLuRuMRMJpktmdzJzXu//2d6wSWJC1rVXYBzDs8f986ZEamf3XRVV1fTgpCTk5OTk5OTk5OTk5OTk5MDwm2aqiQ5iiFblcp8RaViyYbiSJJqNt2s7eNDVxVZUUJxtqNW9U9iXL2qOnYoUwk/oOrZWciFqcy1sKF2lO0TKg2bV5srZnp2kaCrjjgXVfgFavhx5+9pS0dWRLuKvapqi4rsJGEPMU2rYktNxmslu2IxXpsSpiNr6MbbparJzsU+lKoiKgQt0Ay/BvEIp0dzrjSInJvbUOaX1lldyZJJfbcrW9IlBQOOKHM+fodUZfFiRlZ9nsxzoyrzi/CQVZu2f37GlRXyvoG2QVGkJL9fUpRsH8eqYSdsgGsbGTaj6WgpPCi6llkIoFp2OjeyrWwiAElM7ac1xUQf9uM0tZQacI2tpR3kqEoj3Rs2Uo5VRSN1X6wbYno3c0UlvZt9oIhpuUY9WScfj6Sk03PUSmazt3RurWYZDuvz5CVKVqZxomsl/YQ0UvdLezS1ZN1UQ8t84u0mKlHKXmAkMbmOqmbdRdc0taSGG7VyAS0Y4SbkNJxLERhJTCJJ5RoXlKZVjQR+bchS0p1fKrXabN9/1ZmUSvfQT6v0YbgC6RfDQki53sOLLNUWXnjtFHyBQx38KwbkU+XCGm+0RH277003V8J/G4NWogpLqRU+KLeg370cTD8uq4NNcm3KccE1QI6wVPhMHaRR7xU/X1SEG9WkHG2Aua76jsLCtPbxTx2/V6sXVyxqtbG/Na5T3L3Gu4ZbpVrwz55BAnqfPWtDe8e315Ph6ODvVyx6fqu+/5fTAGGXQxW+mSJsRugeUbI4rm6r5/CvBgjDdKp8JnTWee2dUgNkhLFMnbPoOcCG9oX71BUKEkXStipDP0miEO4uVhCszCLcTgZtCHXUp3BAwcyKZQYKBYN7liEjMmsnx00gPaR9OvghisHB/EQECqc+2kK+wUZF/UIDfoVeH22jzBWfGqiooZ2JQgk+UhyiInNr/AoLiyuskS5PYgqXuLhdECjEOkQhSmmgL9mi44L3EYXAQmGMttNiXkmpoAKGCY3AgtfB2lmtYK/Y0MC1/pGJAhuLW6ylBmOiX0YNpAMqgYUCZo64QmJz+03UiitJyLYBkcpYo7NV7uKCBaJhZg0ilbHGZopOUSNUf0apcIG1FTnqrzFRfZtqIF3jod2+zJDPwEwqBOGGVCEqH7WCYYqBvKR83mwM2Fli2CDosUbGTUpoBTKEbja2EV1c+fEdscIZbt0jpIqtJVZxxdstYoVFtL9wsdNECbc+VzpvNAp8bCpgS1CR2eQge4Umcs0U6UFJIxo2hUiTq8hJ5QW0oYCr6cd6lwt4DoUmyl9gp5SXoBBltInNfPiXoNBAjI7oyQhBHpFfIWa6h5vdh9wSKyyjYxoBNdNHhmwRxApnfawBAipwM/EV42RpqDVdlvygDn9vQQM/2SJJBn+An1tEyOCUG8NKQI9WIX5+GAFfZWGo4qB1iFN83jsCWhUjCAxbUzuEycTQWYBrFHeogkvdWPZNdikVohOma3QN+smT4Y/b7rSCkh+Me8NBvdvt1iO6ddJsolfffm/4/8GwNw78UtDqtM95A3DcFvfBq864Vhv2er36zXDcanWuItb/ctum7Ka+vv3eiE6rNR7e1MP7Dmu1cedEphGqMLaxu72gNOksjy+c1AgVHr/97bIzKQW9brzl0MdLBT6w7t2yFXbYoDQMf9wuoUcMO2nYVYbhNwet1vIOnjGC7sKEOIv7YDDqDceDQfiYhB22HfYqsqTwdBJ20nbUNcNvH4yHvdEggA2uUHdx5pfo+7VyfRD4/n27//nnXVJlhXe7Yb997/vBoF6u+f1zlkN7X+wE/7bjB6G6cUwx9oQmOC3GzCva41Bl4HdOrJ9Cp/mx++/GvVh1K4YkCk+tWYQqeyfiHReYjYodc6/vzlxJMZ6eC0nvTiWLge6CoyyVPwCvnb8Jv+k8hbe8HZVPYBoKhRJX+R62MpHRdM7i6QHzkDpj3DKFNp23PPx+xBSjzngbEG46fwF8B9+O5aDPfdvEFF7Nor1cpd2/bC88sErPGxPt8Qeajk3pX6/tHO1lcd1JrTs7q7K4qA/ZZvQcpqN3ww42TXFoaf/eH4+6x2VOF6NeMLlGF7GdwAUqRCcxfgSboPt4Ywximo9gZNkDmsbArHCseHjeFM96xzbkxa+esuUMTwBdUbKxtYyFm2198JHCyVNFDOBdmEAawLUZ6Oe2/Cks/hGEdSrqYOvZ8tRYM2VZgDkBtG2wS9yPhZ8v7wts+8ticQ9h4fgPwgd0oRs6y9rypVD+KmxL24q7Eu9OZxln5+ZjOMBvlsG6/P9W/12uY25vZwZ7rmZxgrzVacCGM75kZ9shbz6ermC/CfcjVrYFihjgnQ9f57fife3CW5Subm+XpUVxf5gpXu1Nrjjng7vAqzHQ7mJD/NpFcTMzLm53f9U22tkWCmOAOwHWvafLWIWDyZ7CySalU2a703HA+3kFCbyGs8cgRuC0daBwk3okVQh/+RC6VvOdmGRbcbuC+q6wtPkDpUJEgQXj9oWI46n9dBRiNohgjjXYY3gsSktHIeadNVxnFAwPJ/fpKHQQJSTY2HsPv1ZfzGazRX009lJUiHFy8AXxOK76/X60WFtOUSFq5k72Wq8UFUJTGGvI3ouyp7C7jXsSUAivpong76Yb9hTWth4zAYXI9BLVq8jTU4htFKpump5CbDDNHJrukZ5C7BsxOQK3HVJTiNvTG4EuhD7OVuFmbjH6b5M9nVArxG92Jnk/0Vbh9HGTzZhuI7rZA/HsCT43fIf/ZWg/WqXhuZXE6cOr3/rBfSsmcxl+lM/8+V2fPZ2Rt+F7uT545roZW5fDBUG7vDwc5KDOtaX3+MJ+P8YwkzEfpd+/fsep2/L0m3khkW0yBC0S2+W5y6gv4nuXsbeyHQ3B4hK/PXLWtk0f/mEwFe8M1+DfgfrG0X7v+HhrYe+PPQQ91hBtuviNtpR5OovcwkZTmhjyirST44VmFUyHeaYSWCjgHIfO4dcczP7oBzqFv1BW8pyx1wS+m3UFMIKB4H1FGKmLPNMgzPk8dAILHiZSFXneSBdKhDcihafYKvwGt1DnE4h4P6vwSKfwAWEh9zta4VOM9k8qgU8I+/jnsSb8XUM+0Vgz/QI3Tyc4HRGRdbsnEfiEEIhMA8eAOHrl6y9+gai9h02SlCAqZPjC+TCW31C2oYKueETMw9wecmj8OcS4+nAYpDrHA3nOwssDy46EJ+8XNo+hkh0yie/tbyNoGmojr1x/wzVfBOHhTAwb9L+2gkdgf/35MGZKKOJecnwG1EuvP/Hjf4+/it7Rqv3vU88rzh4Zmo7TpuO4rO9Ajfj28vz2+lobjUbdxWLx0A3/MHp9/fL8518ekxrEByKZJOeB6N9CiAyzqI96buLeFJk0OmP95CkaSZ/AjcFlLZ88iZbiabXnEKnqDHZJ6xju89h0pwTtoiVxYh0DTjItKESPd0YHAe8iJTnoJXhAJhiqIooYuKoWScBUILKgZ/0sOlS1TPFkO6ImNop+xuJMUPJgpCEwjCcyc/1iWnGVSnBSFgNVvjNzUKhZeA0psYOOj2HyrGix4VAdBQjFRu8W5sI00h/CHY5NGWjU9PuMEFWjUB/JG4vCWE3CjZHOs69q2Xlg3bAT/3F1G7FKS4+rJnSQ+zvhDbLOnihJnrmuEp9NzYZpawk5DlOzMwmeDpG0ROZs8iXMt7dUK2z1j/GoSiXlGOYctkjpOlQNtWiZDq6kAA8oP4tqKVLWA+hxXNGyq5ymuVXbEi9T3gpXEmWeOYAZXn6hzfeOq0pyhW0q7toVWcrcv8NoWJotmYhgSzclW7OSWG1JDL0hK4pmQ1rEVW1NUeTGRa3egXBNyVGsuezEDz5u1ZHnluJI5t/RN4/TdIzK3JIV25E+4diKbM0rhkO/0JkNblMNG1SUZS1ElsWw2dTm39xuOTk5OTk5OTk5OTk5OTk5OcT8H24/v59Zn5VBAAAAAElFTkSuQmCC"/>
          <p:cNvSpPr>
            <a:spLocks noChangeAspect="1" noChangeArrowheads="1"/>
          </p:cNvSpPr>
          <p:nvPr/>
        </p:nvSpPr>
        <p:spPr bwMode="auto">
          <a:xfrm>
            <a:off x="4788709" y="3103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29200" y="1383268"/>
            <a:ext cx="2426104" cy="369332"/>
            <a:chOff x="3505200" y="1143000"/>
            <a:chExt cx="1495212" cy="369332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505200" y="1447800"/>
              <a:ext cx="1495212" cy="846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33800" y="1143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fork or clone?</a:t>
              </a:r>
            </a:p>
          </p:txBody>
        </p:sp>
      </p:grpSp>
      <p:sp>
        <p:nvSpPr>
          <p:cNvPr id="27" name="Cloud 26"/>
          <p:cNvSpPr/>
          <p:nvPr/>
        </p:nvSpPr>
        <p:spPr>
          <a:xfrm>
            <a:off x="7483334" y="871461"/>
            <a:ext cx="2163202" cy="10668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</a:rPr>
              <a:t>repo copy on 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GitHub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883915" y="2019301"/>
            <a:ext cx="369334" cy="2059463"/>
            <a:chOff x="5802868" y="2019300"/>
            <a:chExt cx="369334" cy="2059463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6172201" y="2019300"/>
              <a:ext cx="1" cy="2059463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5530334" y="324433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clone</a:t>
              </a:r>
            </a:p>
          </p:txBody>
        </p:sp>
      </p:grpSp>
      <p:sp>
        <p:nvSpPr>
          <p:cNvPr id="34" name="Can 33"/>
          <p:cNvSpPr/>
          <p:nvPr/>
        </p:nvSpPr>
        <p:spPr>
          <a:xfrm>
            <a:off x="7696201" y="4191001"/>
            <a:ext cx="1839277" cy="528533"/>
          </a:xfrm>
          <a:prstGeom prst="can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Local repo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873325" y="1897617"/>
            <a:ext cx="421733" cy="2148362"/>
            <a:chOff x="7847435" y="1930401"/>
            <a:chExt cx="421733" cy="2148362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16200000">
              <a:off x="7627302" y="309193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 push</a:t>
              </a:r>
            </a:p>
          </p:txBody>
        </p:sp>
      </p:grpSp>
      <p:sp>
        <p:nvSpPr>
          <p:cNvPr id="48" name="Can 47"/>
          <p:cNvSpPr/>
          <p:nvPr/>
        </p:nvSpPr>
        <p:spPr>
          <a:xfrm>
            <a:off x="2737115" y="4343400"/>
            <a:ext cx="1839277" cy="528533"/>
          </a:xfrm>
          <a:prstGeom prst="can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Local repo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4025234" y="2084175"/>
            <a:ext cx="421733" cy="2148362"/>
            <a:chOff x="7847435" y="1930401"/>
            <a:chExt cx="421733" cy="2148362"/>
          </a:xfrm>
        </p:grpSpPr>
        <p:cxnSp>
          <p:nvCxnSpPr>
            <p:cNvPr id="79" name="Straight Arrow Connector 78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16200000">
              <a:off x="7627302" y="27966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push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 rot="18977966">
            <a:off x="5067041" y="2181905"/>
            <a:ext cx="2259827" cy="1942227"/>
            <a:chOff x="796049" y="2682679"/>
            <a:chExt cx="2259827" cy="1942227"/>
          </a:xfrm>
        </p:grpSpPr>
        <p:cxnSp>
          <p:nvCxnSpPr>
            <p:cNvPr id="85" name="Straight Arrow Connector 84"/>
            <p:cNvCxnSpPr/>
            <p:nvPr/>
          </p:nvCxnSpPr>
          <p:spPr>
            <a:xfrm rot="2622034">
              <a:off x="796049" y="2682679"/>
              <a:ext cx="2259827" cy="194222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 rot="5016586">
              <a:off x="1281030" y="33845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pull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390644" y="3522303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1" name="Flowchart: Connector 9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Straight Connector 92"/>
            <p:cNvCxnSpPr>
              <a:stCxn id="92" idx="0"/>
              <a:endCxn id="9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856162" y="79509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5" name="Flowchart: Connector 94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lowchart: Connector 95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7" name="Straight Connector 96"/>
            <p:cNvCxnSpPr>
              <a:stCxn id="96" idx="0"/>
              <a:endCxn id="95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9737296" y="111298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9" name="Flowchart: Connector 98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1" name="Straight Connector 100"/>
            <p:cNvCxnSpPr>
              <a:stCxn id="100" idx="0"/>
              <a:endCxn id="99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9707741" y="4078764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103" name="Flowchart: Connector 10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Flowchart: Connector 103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5" name="Straight Connector 104"/>
            <p:cNvCxnSpPr>
              <a:stCxn id="104" idx="0"/>
              <a:endCxn id="10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390644" y="3146170"/>
            <a:ext cx="304800" cy="376133"/>
            <a:chOff x="8382000" y="4343400"/>
            <a:chExt cx="304800" cy="376133"/>
          </a:xfrm>
        </p:grpSpPr>
        <p:sp>
          <p:nvSpPr>
            <p:cNvPr id="107" name="Flowchart: Connector 106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8" name="Straight Connector 107"/>
            <p:cNvCxnSpPr>
              <a:endCxn id="107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4844842" y="409058"/>
            <a:ext cx="304800" cy="376133"/>
            <a:chOff x="8382000" y="4343400"/>
            <a:chExt cx="304800" cy="376133"/>
          </a:xfrm>
        </p:grpSpPr>
        <p:sp>
          <p:nvSpPr>
            <p:cNvPr id="110" name="Flowchart: Connector 109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9707741" y="3697705"/>
            <a:ext cx="304800" cy="376133"/>
            <a:chOff x="8382000" y="4343400"/>
            <a:chExt cx="304800" cy="376133"/>
          </a:xfrm>
        </p:grpSpPr>
        <p:sp>
          <p:nvSpPr>
            <p:cNvPr id="113" name="Flowchart: Connector 11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4" name="Straight Connector 113"/>
            <p:cNvCxnSpPr>
              <a:endCxn id="11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9737296" y="731923"/>
            <a:ext cx="304800" cy="376133"/>
            <a:chOff x="8382000" y="4343400"/>
            <a:chExt cx="304800" cy="376133"/>
          </a:xfrm>
        </p:grpSpPr>
        <p:sp>
          <p:nvSpPr>
            <p:cNvPr id="116" name="Flowchart: Connector 115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7" name="Straight Connector 116"/>
            <p:cNvCxnSpPr>
              <a:endCxn id="116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4673325" y="44229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FFFF00"/>
                </a:solidFill>
              </a:rPr>
              <a:t>init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955342" y="36727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</a:rPr>
              <a:t>commit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9707741" y="3309099"/>
            <a:ext cx="304800" cy="376133"/>
            <a:chOff x="8382000" y="4343400"/>
            <a:chExt cx="304800" cy="376133"/>
          </a:xfrm>
        </p:grpSpPr>
        <p:sp>
          <p:nvSpPr>
            <p:cNvPr id="121" name="Flowchart: Connector 12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2" name="Straight Connector 121"/>
            <p:cNvCxnSpPr>
              <a:endCxn id="12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737296" y="350864"/>
            <a:ext cx="304800" cy="376133"/>
            <a:chOff x="8382000" y="4343400"/>
            <a:chExt cx="304800" cy="376133"/>
          </a:xfrm>
        </p:grpSpPr>
        <p:sp>
          <p:nvSpPr>
            <p:cNvPr id="124" name="Flowchart: Connector 123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5" name="Straight Connector 124"/>
            <p:cNvCxnSpPr>
              <a:endCxn id="124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 useBgFill="1"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10174636" y="19734"/>
            <a:ext cx="493364" cy="51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16130" y="102306"/>
            <a:ext cx="1301372" cy="1433152"/>
            <a:chOff x="167466" y="1295899"/>
            <a:chExt cx="1301372" cy="1433152"/>
          </a:xfrm>
        </p:grpSpPr>
        <p:sp>
          <p:nvSpPr>
            <p:cNvPr id="23" name="Rectangle 22"/>
            <p:cNvSpPr/>
            <p:nvPr/>
          </p:nvSpPr>
          <p:spPr>
            <a:xfrm>
              <a:off x="374242" y="2359719"/>
              <a:ext cx="848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dirty="0">
                  <a:solidFill>
                    <a:prstClr val="white">
                      <a:lumMod val="95000"/>
                    </a:prstClr>
                  </a:solidFill>
                </a:rPr>
                <a:t>GitHub</a:t>
              </a:r>
            </a:p>
          </p:txBody>
        </p:sp>
        <p:pic>
          <p:nvPicPr>
            <p:cNvPr id="81" name="Picture 8" descr="https://assets-cdn.github.com/images/modules/logos_page/Octoca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66" y="1295899"/>
              <a:ext cx="1301372" cy="1081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FA56EB9-3F07-48A2-B953-ACB5E7E7417E}"/>
              </a:ext>
            </a:extLst>
          </p:cNvPr>
          <p:cNvSpPr txBox="1"/>
          <p:nvPr/>
        </p:nvSpPr>
        <p:spPr>
          <a:xfrm>
            <a:off x="6540904" y="41317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</a:rPr>
              <a:t>Add remote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9FF3CF-877C-4CFC-B505-B5C15BEFD704}"/>
              </a:ext>
            </a:extLst>
          </p:cNvPr>
          <p:cNvSpPr txBox="1"/>
          <p:nvPr/>
        </p:nvSpPr>
        <p:spPr>
          <a:xfrm>
            <a:off x="7327623" y="19499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[origin]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220C51-F553-4742-ACFF-C1FEA3AC07FF}"/>
              </a:ext>
            </a:extLst>
          </p:cNvPr>
          <p:cNvSpPr txBox="1"/>
          <p:nvPr/>
        </p:nvSpPr>
        <p:spPr>
          <a:xfrm>
            <a:off x="4255704" y="1863462"/>
            <a:ext cx="126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[upstream]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BC6900-F6CC-4E2D-985A-AEA8349F39F4}"/>
              </a:ext>
            </a:extLst>
          </p:cNvPr>
          <p:cNvSpPr txBox="1"/>
          <p:nvPr/>
        </p:nvSpPr>
        <p:spPr>
          <a:xfrm rot="2219761">
            <a:off x="6571839" y="25490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push?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B699176-2978-4261-BFF2-DE4A100C8E21}"/>
              </a:ext>
            </a:extLst>
          </p:cNvPr>
          <p:cNvCxnSpPr>
            <a:cxnSpLocks/>
          </p:cNvCxnSpPr>
          <p:nvPr/>
        </p:nvCxnSpPr>
        <p:spPr>
          <a:xfrm flipH="1" flipV="1">
            <a:off x="5813649" y="2150172"/>
            <a:ext cx="1842835" cy="15350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D73579-6D3B-4A4C-85D2-2A409C36F629}"/>
              </a:ext>
            </a:extLst>
          </p:cNvPr>
          <p:cNvGrpSpPr/>
          <p:nvPr/>
        </p:nvGrpSpPr>
        <p:grpSpPr>
          <a:xfrm>
            <a:off x="5400123" y="175012"/>
            <a:ext cx="2483791" cy="413567"/>
            <a:chOff x="3469647" y="1042700"/>
            <a:chExt cx="1530765" cy="413567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EE07AEE-827E-4001-B054-73A235AD96A3}"/>
                </a:ext>
              </a:extLst>
            </p:cNvPr>
            <p:cNvCxnSpPr/>
            <p:nvPr/>
          </p:nvCxnSpPr>
          <p:spPr>
            <a:xfrm>
              <a:off x="3505200" y="1447800"/>
              <a:ext cx="1495212" cy="8467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7C9CC94-FC4E-4288-ABB7-048CE857536C}"/>
                </a:ext>
              </a:extLst>
            </p:cNvPr>
            <p:cNvSpPr txBox="1"/>
            <p:nvPr/>
          </p:nvSpPr>
          <p:spPr>
            <a:xfrm>
              <a:off x="3469647" y="1042700"/>
              <a:ext cx="1474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sync fork (new feature)</a:t>
              </a:r>
            </a:p>
          </p:txBody>
        </p:sp>
      </p:grpSp>
      <p:sp>
        <p:nvSpPr>
          <p:cNvPr id="129" name="Arrow: Striped Right 128">
            <a:extLst>
              <a:ext uri="{FF2B5EF4-FFF2-40B4-BE49-F238E27FC236}">
                <a16:creationId xmlns:a16="http://schemas.microsoft.com/office/drawing/2014/main" id="{E4DC801E-C811-4453-B365-B9C01252D4E5}"/>
              </a:ext>
            </a:extLst>
          </p:cNvPr>
          <p:cNvSpPr/>
          <p:nvPr/>
        </p:nvSpPr>
        <p:spPr>
          <a:xfrm>
            <a:off x="318977" y="5350933"/>
            <a:ext cx="1832403" cy="1356360"/>
          </a:xfrm>
          <a:prstGeom prst="stripedRightArrow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View from the top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CF5D91-D601-B9FD-39EA-08B74C6C8DC2}"/>
              </a:ext>
            </a:extLst>
          </p:cNvPr>
          <p:cNvSpPr/>
          <p:nvPr/>
        </p:nvSpPr>
        <p:spPr>
          <a:xfrm>
            <a:off x="5866624" y="1434675"/>
            <a:ext cx="926432" cy="2091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1DF59E-2A1A-005E-6BCE-D039C00C38B5}"/>
              </a:ext>
            </a:extLst>
          </p:cNvPr>
          <p:cNvSpPr/>
          <p:nvPr/>
        </p:nvSpPr>
        <p:spPr>
          <a:xfrm>
            <a:off x="8235014" y="1625051"/>
            <a:ext cx="765492" cy="241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(fork)</a:t>
            </a:r>
          </a:p>
        </p:txBody>
      </p:sp>
    </p:spTree>
    <p:extLst>
      <p:ext uri="{BB962C8B-B14F-4D97-AF65-F5344CB8AC3E}">
        <p14:creationId xmlns:p14="http://schemas.microsoft.com/office/powerpoint/2010/main" val="125196407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34" grpId="0" animBg="1"/>
      <p:bldP spid="48" grpId="0" animBg="1"/>
      <p:bldP spid="118" grpId="0"/>
      <p:bldP spid="119" grpId="0"/>
      <p:bldP spid="82" grpId="0"/>
      <p:bldP spid="83" grpId="0"/>
      <p:bldP spid="87" grpId="0"/>
      <p:bldP spid="89" grpId="0"/>
      <p:bldP spid="129" grpId="0" animBg="1"/>
      <p:bldP spid="26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frustrated programm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799" y="4224761"/>
            <a:ext cx="2777067" cy="22463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9"/>
          <p:cNvSpPr/>
          <p:nvPr/>
        </p:nvSpPr>
        <p:spPr>
          <a:xfrm>
            <a:off x="5923072" y="3964067"/>
            <a:ext cx="3657600" cy="320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 a mess</a:t>
            </a:r>
          </a:p>
          <a:p>
            <a:pPr>
              <a:defRPr/>
            </a:pP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 to recover</a:t>
            </a:r>
          </a:p>
          <a:p>
            <a:pPr>
              <a:defRPr/>
            </a:pP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over</a:t>
            </a:r>
            <a:endParaRPr lang="en-SG" sz="20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ular Callout 5"/>
          <p:cNvSpPr/>
          <p:nvPr/>
        </p:nvSpPr>
        <p:spPr>
          <a:xfrm>
            <a:off x="5522976" y="5491330"/>
            <a:ext cx="2584109" cy="1244750"/>
          </a:xfrm>
          <a:prstGeom prst="wedgeRectCallout">
            <a:avLst>
              <a:gd name="adj1" fmla="val 20945"/>
              <a:gd name="adj2" fmla="val -88418"/>
            </a:avLst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If you worry that you’ll make things worse, take a backup of the folder first</a:t>
            </a:r>
          </a:p>
        </p:txBody>
      </p:sp>
      <p:sp>
        <p:nvSpPr>
          <p:cNvPr id="5" name="Rectangle 7"/>
          <p:cNvSpPr/>
          <p:nvPr/>
        </p:nvSpPr>
        <p:spPr>
          <a:xfrm>
            <a:off x="2156345" y="1974274"/>
            <a:ext cx="2688609" cy="826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ular Callout 5">
            <a:extLst>
              <a:ext uri="{FF2B5EF4-FFF2-40B4-BE49-F238E27FC236}">
                <a16:creationId xmlns:a16="http://schemas.microsoft.com/office/drawing/2014/main" id="{671607C2-FF87-C96B-ABEF-B05981D385E6}"/>
              </a:ext>
            </a:extLst>
          </p:cNvPr>
          <p:cNvSpPr/>
          <p:nvPr/>
        </p:nvSpPr>
        <p:spPr>
          <a:xfrm>
            <a:off x="9127706" y="4136281"/>
            <a:ext cx="1948461" cy="1047970"/>
          </a:xfrm>
          <a:prstGeom prst="wedgeRectCallout">
            <a:avLst>
              <a:gd name="adj1" fmla="val -61788"/>
              <a:gd name="adj2" fmla="val -18390"/>
            </a:avLst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ask AI, </a:t>
            </a:r>
            <a:br>
              <a:rPr lang="en-US" sz="2000" dirty="0"/>
            </a:br>
            <a:r>
              <a:rPr lang="en-US" sz="2000" dirty="0"/>
              <a:t>ask in the forum, </a:t>
            </a:r>
            <a:br>
              <a:rPr lang="en-US" sz="2000" dirty="0"/>
            </a:br>
            <a:r>
              <a:rPr lang="en-US" sz="2000" dirty="0"/>
              <a:t>…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20E812C5-7A1D-3396-EFBC-E0E4FC67D259}"/>
              </a:ext>
            </a:extLst>
          </p:cNvPr>
          <p:cNvSpPr/>
          <p:nvPr/>
        </p:nvSpPr>
        <p:spPr>
          <a:xfrm>
            <a:off x="8426700" y="5491330"/>
            <a:ext cx="3532062" cy="979770"/>
          </a:xfrm>
          <a:prstGeom prst="wedgeRectCallout">
            <a:avLst>
              <a:gd name="adj1" fmla="val -57156"/>
              <a:gd name="adj2" fmla="val -24588"/>
            </a:avLst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This works because all </a:t>
            </a:r>
            <a:br>
              <a:rPr lang="en-US" sz="2000" dirty="0"/>
            </a:br>
            <a:r>
              <a:rPr lang="en-US" sz="2000" dirty="0"/>
              <a:t>meta-data of the repo is stored inside the repo folder itself.</a:t>
            </a:r>
          </a:p>
        </p:txBody>
      </p:sp>
    </p:spTree>
    <p:extLst>
      <p:ext uri="{BB962C8B-B14F-4D97-AF65-F5344CB8AC3E}">
        <p14:creationId xmlns:p14="http://schemas.microsoft.com/office/powerpoint/2010/main" val="3108519356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2197290" y="2820633"/>
            <a:ext cx="3209690" cy="7920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/>
          <p:cNvSpPr/>
          <p:nvPr/>
        </p:nvSpPr>
        <p:spPr>
          <a:xfrm>
            <a:off x="2020712" y="1964028"/>
            <a:ext cx="7642578" cy="18382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3821C9-506E-4A85-8398-C6230FA1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96" y="3974956"/>
            <a:ext cx="6640424" cy="327093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" name="Rectangular Callout 5"/>
          <p:cNvSpPr/>
          <p:nvPr/>
        </p:nvSpPr>
        <p:spPr>
          <a:xfrm>
            <a:off x="7595617" y="3872347"/>
            <a:ext cx="2809087" cy="455502"/>
          </a:xfrm>
          <a:prstGeom prst="wedgeRectCallout">
            <a:avLst>
              <a:gd name="adj1" fmla="val -24810"/>
              <a:gd name="adj2" fmla="val -68032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Worried about grading?</a:t>
            </a:r>
          </a:p>
        </p:txBody>
      </p:sp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E981E645-B126-4847-A00C-201B29CCFD9A}"/>
              </a:ext>
            </a:extLst>
          </p:cNvPr>
          <p:cNvSpPr/>
          <p:nvPr/>
        </p:nvSpPr>
        <p:spPr>
          <a:xfrm>
            <a:off x="6151565" y="4370830"/>
            <a:ext cx="4253139" cy="73430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We don’t actually check/grade your code at </a:t>
            </a:r>
            <a:r>
              <a:rPr lang="en-US" sz="2000"/>
              <a:t>every tag.</a:t>
            </a:r>
            <a:endParaRPr lang="en-US" sz="2000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C137EB0-9936-42F4-8F1B-3AAAF5F48BD9}"/>
              </a:ext>
            </a:extLst>
          </p:cNvPr>
          <p:cNvSpPr/>
          <p:nvPr/>
        </p:nvSpPr>
        <p:spPr>
          <a:xfrm>
            <a:off x="6151565" y="5175175"/>
            <a:ext cx="4253139" cy="73430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Want to know if there are others ways to code something?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31178E7F-2F2A-493A-B35B-B6C882753785}"/>
              </a:ext>
            </a:extLst>
          </p:cNvPr>
          <p:cNvSpPr/>
          <p:nvPr/>
        </p:nvSpPr>
        <p:spPr>
          <a:xfrm>
            <a:off x="5406980" y="5979520"/>
            <a:ext cx="3276773" cy="734303"/>
          </a:xfrm>
          <a:prstGeom prst="wedgeRectCallout">
            <a:avLst>
              <a:gd name="adj1" fmla="val -55984"/>
              <a:gd name="adj2" fmla="val -16525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Use the </a:t>
            </a:r>
            <a:r>
              <a:rPr lang="en-US" sz="2000" dirty="0" err="1"/>
              <a:t>iP</a:t>
            </a:r>
            <a:r>
              <a:rPr lang="en-US" sz="2000" dirty="0"/>
              <a:t> code dashboard </a:t>
            </a:r>
            <a:br>
              <a:rPr lang="en-US" sz="2000" dirty="0"/>
            </a:br>
            <a:r>
              <a:rPr lang="en-US" sz="2000" dirty="0"/>
              <a:t>(or raise in the forum)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9E610481-1E83-4071-ADB8-D3EFB33B40A3}"/>
              </a:ext>
            </a:extLst>
          </p:cNvPr>
          <p:cNvSpPr/>
          <p:nvPr/>
        </p:nvSpPr>
        <p:spPr>
          <a:xfrm>
            <a:off x="8778240" y="5979519"/>
            <a:ext cx="1626464" cy="7343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/>
              <a:t>Or ask </a:t>
            </a:r>
            <a:r>
              <a:rPr lang="en-US" sz="2000" dirty="0" err="1"/>
              <a:t>ChatGPT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05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1455"/>
            <a:ext cx="8229600" cy="6783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Some </a:t>
            </a:r>
            <a:r>
              <a:rPr lang="en-US" dirty="0" err="1"/>
              <a:t>iP</a:t>
            </a:r>
            <a:r>
              <a:rPr lang="en-US" dirty="0"/>
              <a:t>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01333"/>
            <a:ext cx="8474299" cy="1033530"/>
          </a:xfrm>
        </p:spPr>
        <p:txBody>
          <a:bodyPr>
            <a:normAutofit/>
          </a:bodyPr>
          <a:lstStyle/>
          <a:p>
            <a:r>
              <a:rPr lang="en-US" sz="2800" dirty="0"/>
              <a:t>It’s meant as a training exercise.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41" y="1681534"/>
            <a:ext cx="8399757" cy="6100752"/>
          </a:xfrm>
          <a:prstGeom prst="rect">
            <a:avLst/>
          </a:prstGeom>
          <a:solidFill>
            <a:srgbClr val="FFFFFF">
              <a:alpha val="0"/>
            </a:srgbClr>
          </a:solidFill>
          <a:ln/>
          <a:effectLst>
            <a:innerShdw blurRad="63500" dist="50800" dir="16200000">
              <a:srgbClr val="000000">
                <a:alpha val="50000"/>
              </a:srgbClr>
            </a:innerShdw>
          </a:effectLst>
          <a:sp3d/>
        </p:spPr>
      </p:pic>
      <p:sp>
        <p:nvSpPr>
          <p:cNvPr id="5" name="Rectangular Callout 5"/>
          <p:cNvSpPr/>
          <p:nvPr/>
        </p:nvSpPr>
        <p:spPr>
          <a:xfrm>
            <a:off x="4959179" y="1937294"/>
            <a:ext cx="5341775" cy="124733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Objective: to help you level-up skills, </a:t>
            </a:r>
            <a:br>
              <a:rPr lang="en-US" sz="2400" dirty="0"/>
            </a:br>
            <a:r>
              <a:rPr lang="en-US" sz="2400" dirty="0"/>
              <a:t> not to </a:t>
            </a:r>
            <a:r>
              <a:rPr lang="en-US" sz="2400" i="1" dirty="0"/>
              <a:t>differentiate</a:t>
            </a:r>
            <a:r>
              <a:rPr lang="en-US" sz="2400" dirty="0"/>
              <a:t> based on skill level</a:t>
            </a:r>
            <a:br>
              <a:rPr lang="en-US" sz="2400" dirty="0"/>
            </a:br>
            <a:r>
              <a:rPr lang="en-US" sz="2400" dirty="0"/>
              <a:t>(i.e., </a:t>
            </a:r>
            <a:r>
              <a:rPr lang="en-US" sz="2400" dirty="0">
                <a:solidFill>
                  <a:srgbClr val="FFFF00"/>
                </a:solidFill>
              </a:rPr>
              <a:t>formative</a:t>
            </a:r>
            <a:r>
              <a:rPr lang="en-US" sz="2400" dirty="0"/>
              <a:t>, not summative)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4959178" y="3356923"/>
            <a:ext cx="5341775" cy="84721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No penalty for making mistakes, if you learn from them, and rectify quickly.</a:t>
            </a:r>
          </a:p>
        </p:txBody>
      </p:sp>
    </p:spTree>
    <p:extLst>
      <p:ext uri="{BB962C8B-B14F-4D97-AF65-F5344CB8AC3E}">
        <p14:creationId xmlns:p14="http://schemas.microsoft.com/office/powerpoint/2010/main" val="30274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0968" y="1886712"/>
            <a:ext cx="781812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Almost all are expected to score full marks for the 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iP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.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True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False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ED5A69-55A6-4776-9C15-88A708A59AB6}"/>
              </a:ext>
            </a:extLst>
          </p:cNvPr>
          <p:cNvSpPr/>
          <p:nvPr/>
        </p:nvSpPr>
        <p:spPr>
          <a:xfrm>
            <a:off x="2592294" y="398133"/>
            <a:ext cx="7296912" cy="713232"/>
          </a:xfrm>
          <a:prstGeom prst="roundRect">
            <a:avLst>
              <a:gd name="adj" fmla="val 3333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Answer this question in </a:t>
            </a:r>
            <a:r>
              <a:rPr lang="en-US" sz="2400" dirty="0">
                <a:solidFill>
                  <a:srgbClr val="FFFF00"/>
                </a:solidFill>
              </a:rPr>
              <a:t>Week 3 Quiz (on Canvas)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4" name="Rectangular Callout 5">
            <a:extLst>
              <a:ext uri="{FF2B5EF4-FFF2-40B4-BE49-F238E27FC236}">
                <a16:creationId xmlns:a16="http://schemas.microsoft.com/office/drawing/2014/main" id="{3EB84433-F2EB-49D7-B1D5-E01C64E936B2}"/>
              </a:ext>
            </a:extLst>
          </p:cNvPr>
          <p:cNvSpPr/>
          <p:nvPr/>
        </p:nvSpPr>
        <p:spPr>
          <a:xfrm>
            <a:off x="2500855" y="3887261"/>
            <a:ext cx="5341775" cy="56764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Grading is more like S/U. 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7E57F36-3A35-44AB-B6DA-8E6BCD0994D4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42539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1455"/>
            <a:ext cx="8229600" cy="6783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Some </a:t>
            </a:r>
            <a:r>
              <a:rPr lang="en-US" dirty="0" err="1"/>
              <a:t>iP</a:t>
            </a:r>
            <a:r>
              <a:rPr lang="en-US" dirty="0"/>
              <a:t>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01333"/>
            <a:ext cx="8474299" cy="5663484"/>
          </a:xfrm>
        </p:spPr>
        <p:txBody>
          <a:bodyPr>
            <a:normAutofit/>
          </a:bodyPr>
          <a:lstStyle/>
          <a:p>
            <a:r>
              <a:rPr lang="en-US" sz="2800" b="1" dirty="0"/>
              <a:t>Longer-term value beyond marks: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Practice skills, learn tools </a:t>
            </a:r>
            <a:r>
              <a:rPr lang="en-US" sz="2800" dirty="0"/>
              <a:t>(for the </a:t>
            </a:r>
            <a:r>
              <a:rPr lang="en-US" sz="2800" dirty="0" err="1"/>
              <a:t>tP</a:t>
            </a:r>
            <a:r>
              <a:rPr lang="en-US" sz="2800" dirty="0"/>
              <a:t>, and beyond)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weak programmer? catch up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strong programmer? go deeper, help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Use it to strengthen your resume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Make the product your 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Make it stand out</a:t>
            </a:r>
          </a:p>
        </p:txBody>
      </p:sp>
      <p:sp>
        <p:nvSpPr>
          <p:cNvPr id="8" name="Rounded Rectangular Callout 4"/>
          <p:cNvSpPr/>
          <p:nvPr/>
        </p:nvSpPr>
        <p:spPr>
          <a:xfrm>
            <a:off x="7828483" y="3060206"/>
            <a:ext cx="1712068" cy="953311"/>
          </a:xfrm>
          <a:prstGeom prst="wedgeRoundRectCallout">
            <a:avLst>
              <a:gd name="adj1" fmla="val -76853"/>
              <a:gd name="adj2" fmla="val -20434"/>
              <a:gd name="adj3" fmla="val 16667"/>
            </a:avLst>
          </a:prstGeom>
          <a:solidFill>
            <a:srgbClr val="C00000"/>
          </a:solidFill>
          <a:ln>
            <a:solidFill>
              <a:srgbClr val="C00000"/>
            </a:solidFill>
            <a:prstDash val="soli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 err="1">
                <a:solidFill>
                  <a:prstClr val="white"/>
                </a:solidFill>
              </a:rPr>
              <a:t>iP</a:t>
            </a:r>
            <a:r>
              <a:rPr lang="en-US" sz="2400" b="1" dirty="0">
                <a:solidFill>
                  <a:prstClr val="white"/>
                </a:solidFill>
              </a:rPr>
              <a:t> is a full product!</a:t>
            </a:r>
            <a:endParaRPr lang="en-SG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95204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90D853-896D-758B-40D1-0DE73B6429A1}"/>
              </a:ext>
            </a:extLst>
          </p:cNvPr>
          <p:cNvSpPr txBox="1"/>
          <p:nvPr/>
        </p:nvSpPr>
        <p:spPr>
          <a:xfrm>
            <a:off x="8289758" y="555989"/>
            <a:ext cx="3902243" cy="32178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Instructions for this lecture: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Ensure your Zoom name matches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the one in your student card.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(for </a:t>
            </a:r>
            <a:r>
              <a:rPr lang="en-US" sz="1600" dirty="0">
                <a:solidFill>
                  <a:srgbClr val="FFFF00"/>
                </a:solidFill>
              </a:rPr>
              <a:t>participation tracking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When answering a question I asked</a:t>
            </a:r>
            <a:r>
              <a:rPr lang="en-US" sz="1600" dirty="0">
                <a:solidFill>
                  <a:schemeClr val="bg1"/>
                </a:solidFill>
              </a:rPr>
              <a:t>,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send as a </a:t>
            </a:r>
            <a:r>
              <a:rPr lang="en-US" sz="1600" dirty="0">
                <a:solidFill>
                  <a:srgbClr val="FF0000"/>
                </a:solidFill>
              </a:rPr>
              <a:t>private message </a:t>
            </a:r>
            <a:r>
              <a:rPr lang="en-US" sz="1600" dirty="0">
                <a:solidFill>
                  <a:schemeClr val="bg1"/>
                </a:solidFill>
              </a:rPr>
              <a:t>to 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When asking a question from me</a:t>
            </a:r>
            <a:r>
              <a:rPr lang="en-US" sz="1600" dirty="0">
                <a:solidFill>
                  <a:schemeClr val="bg1"/>
                </a:solidFill>
              </a:rPr>
              <a:t>,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use Zoom </a:t>
            </a:r>
            <a:r>
              <a:rPr lang="en-US" sz="1600" dirty="0">
                <a:solidFill>
                  <a:srgbClr val="FF0000"/>
                </a:solidFill>
              </a:rPr>
              <a:t>Q&amp;A</a:t>
            </a:r>
            <a:r>
              <a:rPr lang="en-US" sz="1600" dirty="0">
                <a:solidFill>
                  <a:schemeClr val="bg1"/>
                </a:solidFill>
              </a:rPr>
              <a:t> feature (not the normal chat).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For urgent issues 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unmute and speak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 err="1">
                <a:solidFill>
                  <a:schemeClr val="bg1"/>
                </a:solidFill>
              </a:rPr>
              <a:t>e.g</a:t>
            </a:r>
            <a:r>
              <a:rPr lang="en-US" sz="1600" dirty="0">
                <a:solidFill>
                  <a:schemeClr val="bg1"/>
                </a:solidFill>
              </a:rPr>
              <a:t>, if I seem to be pointing at something on the slide but you don’t see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my </a:t>
            </a:r>
            <a:r>
              <a:rPr lang="en-US" sz="1600" dirty="0">
                <a:solidFill>
                  <a:srgbClr val="FF0000"/>
                </a:solidFill>
              </a:rPr>
              <a:t>laser pointer on screen</a:t>
            </a:r>
            <a:endParaRPr lang="en-SG" sz="16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3BAAF-9814-9D48-59E9-8CABFE5803A5}"/>
              </a:ext>
            </a:extLst>
          </p:cNvPr>
          <p:cNvSpPr txBox="1"/>
          <p:nvPr/>
        </p:nvSpPr>
        <p:spPr>
          <a:xfrm>
            <a:off x="2970265" y="555989"/>
            <a:ext cx="438175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In our tutorials </a:t>
            </a:r>
            <a:r>
              <a:rPr lang="en-US" dirty="0">
                <a:solidFill>
                  <a:schemeClr val="bg1"/>
                </a:solidFill>
              </a:rPr>
              <a:t>(even in F2F ones), when the tutor asks a question, all </a:t>
            </a:r>
            <a:r>
              <a:rPr lang="en-US" dirty="0">
                <a:solidFill>
                  <a:srgbClr val="FFFF00"/>
                </a:solidFill>
              </a:rPr>
              <a:t>students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use Zoom private messages to submit the answer</a:t>
            </a:r>
            <a:r>
              <a:rPr lang="en-US" dirty="0">
                <a:solidFill>
                  <a:schemeClr val="bg1"/>
                </a:solidFill>
              </a:rPr>
              <a:t>. This way, everyone gets to think and answer questions without being influenced by others’ answers.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Next week’s tutorial will be a mass tutorial via Zoom</a:t>
            </a:r>
            <a:r>
              <a:rPr lang="en-US" dirty="0">
                <a:solidFill>
                  <a:schemeClr val="bg1"/>
                </a:solidFill>
              </a:rPr>
              <a:t> (due to holidays) i.e., 400+ students sending private messages to one person. We wish to do </a:t>
            </a:r>
            <a:r>
              <a:rPr lang="en-US" dirty="0">
                <a:solidFill>
                  <a:srgbClr val="FFFF00"/>
                </a:solidFill>
              </a:rPr>
              <a:t>a dry run today, to see if Zoom can scale up</a:t>
            </a:r>
            <a:r>
              <a:rPr lang="en-US" dirty="0">
                <a:solidFill>
                  <a:schemeClr val="bg1"/>
                </a:solidFill>
              </a:rPr>
              <a:t> to a such high volume of private messages.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So, I will ask you questions at times (like I did in the previous slide), and you should </a:t>
            </a:r>
            <a:r>
              <a:rPr lang="en-US" dirty="0">
                <a:solidFill>
                  <a:srgbClr val="FFFF00"/>
                </a:solidFill>
              </a:rPr>
              <a:t>send your answer as a private message too</a:t>
            </a:r>
            <a:r>
              <a:rPr lang="en-US" dirty="0">
                <a:solidFill>
                  <a:schemeClr val="bg1"/>
                </a:solidFill>
              </a:rPr>
              <a:t>. We’ll count these towards </a:t>
            </a:r>
            <a:r>
              <a:rPr lang="en-US" dirty="0">
                <a:solidFill>
                  <a:srgbClr val="FFFF00"/>
                </a:solidFill>
              </a:rPr>
              <a:t>bonus participation marks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85AD5-C362-4674-F0D7-C3F74DBC1C14}"/>
              </a:ext>
            </a:extLst>
          </p:cNvPr>
          <p:cNvSpPr txBox="1"/>
          <p:nvPr/>
        </p:nvSpPr>
        <p:spPr>
          <a:xfrm>
            <a:off x="3074593" y="6014174"/>
            <a:ext cx="4216059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Pretend you are the only student in the class, and I’m taking directly to you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01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0968" y="1886713"/>
            <a:ext cx="78181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In the 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iP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, you are encouraged to follow the given command input/output formats closely.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True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False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872C69B-E576-4886-AF05-30F63088FA8C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126762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9200" y="332232"/>
            <a:ext cx="8047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Recommended: Come up with a </a:t>
            </a:r>
            <a:r>
              <a:rPr lang="en-US" sz="2800" i="1" dirty="0">
                <a:solidFill>
                  <a:srgbClr val="FFFF00"/>
                </a:solidFill>
                <a:latin typeface="Calibri"/>
              </a:rPr>
              <a:t>good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 design </a:t>
            </a:r>
            <a:br>
              <a:rPr lang="en-US" sz="2800" dirty="0">
                <a:solidFill>
                  <a:srgbClr val="FFFF00"/>
                </a:solidFill>
                <a:latin typeface="Calibri"/>
              </a:rPr>
            </a:br>
            <a:r>
              <a:rPr lang="en-US" sz="2800" dirty="0">
                <a:solidFill>
                  <a:srgbClr val="FFFF00"/>
                </a:solidFill>
                <a:latin typeface="Calibri"/>
              </a:rPr>
              <a:t>that can support all 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iP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 increments indicated </a:t>
            </a:r>
            <a:br>
              <a:rPr lang="en-US" sz="2800" dirty="0">
                <a:solidFill>
                  <a:srgbClr val="FFFF00"/>
                </a:solidFill>
                <a:latin typeface="Calibri"/>
              </a:rPr>
            </a:br>
            <a:r>
              <a:rPr lang="en-US" sz="2800" dirty="0">
                <a:solidFill>
                  <a:srgbClr val="FFFF00"/>
                </a:solidFill>
                <a:latin typeface="Calibri"/>
              </a:rPr>
              <a:t>for future weeks.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True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False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1433A-7188-414E-9F87-67DD6BB1D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80" y="5261952"/>
            <a:ext cx="8474299" cy="1025799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Don’t forget to </a:t>
            </a:r>
            <a:r>
              <a:rPr lang="en-US" dirty="0">
                <a:solidFill>
                  <a:srgbClr val="FFFF00"/>
                </a:solidFill>
              </a:rPr>
              <a:t>go breadth-first iterative</a:t>
            </a:r>
            <a:r>
              <a:rPr lang="en-US" dirty="0"/>
              <a:t>: assume the future is unknown</a:t>
            </a:r>
          </a:p>
        </p:txBody>
      </p:sp>
      <p:pic>
        <p:nvPicPr>
          <p:cNvPr id="4" name="Picture 2" descr="Stop Thinking About Minimum Viable Products – Enric Durany">
            <a:extLst>
              <a:ext uri="{FF2B5EF4-FFF2-40B4-BE49-F238E27FC236}">
                <a16:creationId xmlns:a16="http://schemas.microsoft.com/office/drawing/2014/main" id="{0E54ECEA-6905-4531-B831-5FBE31683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" t="65294" r="276" b="14249"/>
          <a:stretch/>
        </p:blipFill>
        <p:spPr bwMode="auto">
          <a:xfrm>
            <a:off x="3860217" y="4282378"/>
            <a:ext cx="4762500" cy="8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975F7C-453B-4303-9174-C8418AB03A9C}"/>
              </a:ext>
            </a:extLst>
          </p:cNvPr>
          <p:cNvSpPr/>
          <p:nvPr/>
        </p:nvSpPr>
        <p:spPr>
          <a:xfrm>
            <a:off x="1188780" y="6207067"/>
            <a:ext cx="8275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(bonus: more practice + more experience </a:t>
            </a:r>
            <a:r>
              <a:rPr lang="en-US" sz="2400" dirty="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FFFF00"/>
                </a:solidFill>
              </a:rPr>
              <a:t>higher competence)</a:t>
            </a:r>
            <a:endParaRPr lang="en-SG" sz="24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https://xiangjunn.github.io/ip/Ui.png">
            <a:extLst>
              <a:ext uri="{FF2B5EF4-FFF2-40B4-BE49-F238E27FC236}">
                <a16:creationId xmlns:a16="http://schemas.microsoft.com/office/drawing/2014/main" id="{0F7E49BB-2530-4803-9DAD-68B375977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93" y="434242"/>
            <a:ext cx="2349509" cy="3690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0C22E-6CF1-4103-92CE-C48DC160B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944" y="2349244"/>
            <a:ext cx="2056262" cy="1775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52624EBD-5E20-4D9B-AA18-B2FF486F8F3F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792259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wer.mp4">
            <a:hlinkClick r:id="" action="ppaction://media"/>
            <a:extLst>
              <a:ext uri="{FF2B5EF4-FFF2-40B4-BE49-F238E27FC236}">
                <a16:creationId xmlns:a16="http://schemas.microsoft.com/office/drawing/2014/main" id="{D2D4C3DD-EFD1-F912-6A85-F4F8F5DED7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5670.5116" end="180988.77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400" y="1143000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BD2DE6-775E-4763-BAB1-C65F24D8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41" y="791"/>
            <a:ext cx="11394892" cy="1143000"/>
          </a:xfrm>
        </p:spPr>
        <p:txBody>
          <a:bodyPr/>
          <a:lstStyle/>
          <a:p>
            <a:pPr algn="l"/>
            <a:r>
              <a:rPr lang="en-US" dirty="0"/>
              <a:t>Always keep the marshmallow on the top!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73864-7DCF-44DC-8C7E-DA99EAC31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" r="11243" b="39375"/>
          <a:stretch/>
        </p:blipFill>
        <p:spPr>
          <a:xfrm>
            <a:off x="241741" y="1228451"/>
            <a:ext cx="4635062" cy="21204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8610DB-329F-4A70-BAAD-2B3E6CCF7679}"/>
              </a:ext>
            </a:extLst>
          </p:cNvPr>
          <p:cNvGrpSpPr/>
          <p:nvPr/>
        </p:nvGrpSpPr>
        <p:grpSpPr>
          <a:xfrm>
            <a:off x="40146" y="4767702"/>
            <a:ext cx="935427" cy="1027491"/>
            <a:chOff x="278521" y="3678621"/>
            <a:chExt cx="935427" cy="1027491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B30B5F95-D313-458C-B972-89CD3BD02B66}"/>
                </a:ext>
              </a:extLst>
            </p:cNvPr>
            <p:cNvSpPr/>
            <p:nvPr/>
          </p:nvSpPr>
          <p:spPr>
            <a:xfrm>
              <a:off x="525517" y="3678621"/>
              <a:ext cx="441435" cy="430924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9224E4-2F36-4156-87CF-0077CC47AF0C}"/>
                </a:ext>
              </a:extLst>
            </p:cNvPr>
            <p:cNvCxnSpPr/>
            <p:nvPr/>
          </p:nvCxnSpPr>
          <p:spPr>
            <a:xfrm flipH="1">
              <a:off x="278521" y="3957144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F75DD1-1BDF-4E3A-97DA-F840E5A69603}"/>
                </a:ext>
              </a:extLst>
            </p:cNvPr>
            <p:cNvCxnSpPr>
              <a:cxnSpLocks/>
            </p:cNvCxnSpPr>
            <p:nvPr/>
          </p:nvCxnSpPr>
          <p:spPr>
            <a:xfrm>
              <a:off x="746234" y="3957144"/>
              <a:ext cx="0" cy="748968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04D8A9-7095-41C8-B0CB-177D353D00E2}"/>
                </a:ext>
              </a:extLst>
            </p:cNvPr>
            <p:cNvCxnSpPr>
              <a:cxnSpLocks/>
            </p:cNvCxnSpPr>
            <p:nvPr/>
          </p:nvCxnSpPr>
          <p:spPr>
            <a:xfrm>
              <a:off x="902208" y="4005072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6AA524-C58E-41E3-A875-BBA2D01B546F}"/>
              </a:ext>
            </a:extLst>
          </p:cNvPr>
          <p:cNvGrpSpPr/>
          <p:nvPr/>
        </p:nvGrpSpPr>
        <p:grpSpPr>
          <a:xfrm>
            <a:off x="1225049" y="4236406"/>
            <a:ext cx="1491971" cy="1552061"/>
            <a:chOff x="1226845" y="3678621"/>
            <a:chExt cx="1491971" cy="1552061"/>
          </a:xfrm>
        </p:grpSpPr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27998753-1CF2-47B9-991D-9F5AB32D8E21}"/>
                </a:ext>
              </a:extLst>
            </p:cNvPr>
            <p:cNvSpPr/>
            <p:nvPr/>
          </p:nvSpPr>
          <p:spPr>
            <a:xfrm>
              <a:off x="1731574" y="3678621"/>
              <a:ext cx="441435" cy="430924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C894AF-084E-46A9-BE6D-85E74F07BFE9}"/>
                </a:ext>
              </a:extLst>
            </p:cNvPr>
            <p:cNvCxnSpPr/>
            <p:nvPr/>
          </p:nvCxnSpPr>
          <p:spPr>
            <a:xfrm flipH="1">
              <a:off x="1484578" y="3957144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4EB3EF-EAEF-4756-BC79-245384AA6AEC}"/>
                </a:ext>
              </a:extLst>
            </p:cNvPr>
            <p:cNvCxnSpPr>
              <a:cxnSpLocks/>
            </p:cNvCxnSpPr>
            <p:nvPr/>
          </p:nvCxnSpPr>
          <p:spPr>
            <a:xfrm>
              <a:off x="1952291" y="3957144"/>
              <a:ext cx="0" cy="748968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856C33-004F-4F32-9091-579D26B294C3}"/>
                </a:ext>
              </a:extLst>
            </p:cNvPr>
            <p:cNvCxnSpPr>
              <a:cxnSpLocks/>
            </p:cNvCxnSpPr>
            <p:nvPr/>
          </p:nvCxnSpPr>
          <p:spPr>
            <a:xfrm>
              <a:off x="2108265" y="4005072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D9F148-FE12-4824-838C-69ED4A40DB37}"/>
                </a:ext>
              </a:extLst>
            </p:cNvPr>
            <p:cNvCxnSpPr/>
            <p:nvPr/>
          </p:nvCxnSpPr>
          <p:spPr>
            <a:xfrm flipH="1">
              <a:off x="1226845" y="4547509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90954E-5A0E-4E00-A209-4EE8CB525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574" y="4574522"/>
              <a:ext cx="239135" cy="656160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45D048-E7F3-4768-BD0D-8951FA68F3E9}"/>
                </a:ext>
              </a:extLst>
            </p:cNvPr>
            <p:cNvCxnSpPr>
              <a:cxnSpLocks/>
            </p:cNvCxnSpPr>
            <p:nvPr/>
          </p:nvCxnSpPr>
          <p:spPr>
            <a:xfrm>
              <a:off x="1917520" y="4595437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0FF429-570B-4E1D-9E6C-DFD97524556D}"/>
                </a:ext>
              </a:extLst>
            </p:cNvPr>
            <p:cNvCxnSpPr>
              <a:cxnSpLocks/>
            </p:cNvCxnSpPr>
            <p:nvPr/>
          </p:nvCxnSpPr>
          <p:spPr>
            <a:xfrm>
              <a:off x="2415206" y="4640317"/>
              <a:ext cx="303610" cy="59036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AD9E91-433E-4E14-B885-6581DB7102EB}"/>
              </a:ext>
            </a:extLst>
          </p:cNvPr>
          <p:cNvGrpSpPr/>
          <p:nvPr/>
        </p:nvGrpSpPr>
        <p:grpSpPr>
          <a:xfrm>
            <a:off x="2943187" y="3678621"/>
            <a:ext cx="1981501" cy="2109846"/>
            <a:chOff x="2943187" y="3678621"/>
            <a:chExt cx="1981501" cy="2109846"/>
          </a:xfrm>
        </p:grpSpPr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290ADC56-C359-45BC-8FCC-A8B3C61232D4}"/>
                </a:ext>
              </a:extLst>
            </p:cNvPr>
            <p:cNvSpPr/>
            <p:nvPr/>
          </p:nvSpPr>
          <p:spPr>
            <a:xfrm>
              <a:off x="3682022" y="3678621"/>
              <a:ext cx="441435" cy="430924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903FF2-0701-41F1-B24E-C9C06BDE1D32}"/>
                </a:ext>
              </a:extLst>
            </p:cNvPr>
            <p:cNvCxnSpPr/>
            <p:nvPr/>
          </p:nvCxnSpPr>
          <p:spPr>
            <a:xfrm flipH="1">
              <a:off x="3435026" y="3957144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F16443-B443-482A-A483-896EDCD16DFD}"/>
                </a:ext>
              </a:extLst>
            </p:cNvPr>
            <p:cNvCxnSpPr>
              <a:cxnSpLocks/>
            </p:cNvCxnSpPr>
            <p:nvPr/>
          </p:nvCxnSpPr>
          <p:spPr>
            <a:xfrm>
              <a:off x="3902739" y="3957144"/>
              <a:ext cx="0" cy="748968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1C225A-48A2-4F17-A216-F32FEDD95B0F}"/>
                </a:ext>
              </a:extLst>
            </p:cNvPr>
            <p:cNvCxnSpPr>
              <a:cxnSpLocks/>
            </p:cNvCxnSpPr>
            <p:nvPr/>
          </p:nvCxnSpPr>
          <p:spPr>
            <a:xfrm>
              <a:off x="4058713" y="4005072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E50644-A1EC-4389-8655-FA7E1A3A272C}"/>
                </a:ext>
              </a:extLst>
            </p:cNvPr>
            <p:cNvCxnSpPr/>
            <p:nvPr/>
          </p:nvCxnSpPr>
          <p:spPr>
            <a:xfrm flipH="1">
              <a:off x="3177293" y="4547509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ACBA22-C3F6-4020-97E9-C0595B69A1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022" y="4574522"/>
              <a:ext cx="239135" cy="656160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88565BE-59EF-48D2-995C-E5C40BCC81C2}"/>
                </a:ext>
              </a:extLst>
            </p:cNvPr>
            <p:cNvCxnSpPr>
              <a:cxnSpLocks/>
            </p:cNvCxnSpPr>
            <p:nvPr/>
          </p:nvCxnSpPr>
          <p:spPr>
            <a:xfrm>
              <a:off x="3867968" y="4595437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52D55D-2443-413F-8064-961A2F84C328}"/>
                </a:ext>
              </a:extLst>
            </p:cNvPr>
            <p:cNvCxnSpPr>
              <a:cxnSpLocks/>
            </p:cNvCxnSpPr>
            <p:nvPr/>
          </p:nvCxnSpPr>
          <p:spPr>
            <a:xfrm>
              <a:off x="4365654" y="4640317"/>
              <a:ext cx="303610" cy="59036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1218EF5-CC06-4664-B39E-20C5922858D9}"/>
                </a:ext>
              </a:extLst>
            </p:cNvPr>
            <p:cNvCxnSpPr/>
            <p:nvPr/>
          </p:nvCxnSpPr>
          <p:spPr>
            <a:xfrm flipH="1">
              <a:off x="2943187" y="5105294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C44E6A-F084-45DC-B695-B0E40D66C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7916" y="5132307"/>
              <a:ext cx="239135" cy="656160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E72752-1257-40B5-86AB-CE3D575C0ABF}"/>
                </a:ext>
              </a:extLst>
            </p:cNvPr>
            <p:cNvCxnSpPr>
              <a:cxnSpLocks/>
            </p:cNvCxnSpPr>
            <p:nvPr/>
          </p:nvCxnSpPr>
          <p:spPr>
            <a:xfrm>
              <a:off x="3633862" y="5153222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D267D2-8824-46E4-996F-993180EC1C2A}"/>
                </a:ext>
              </a:extLst>
            </p:cNvPr>
            <p:cNvCxnSpPr>
              <a:cxnSpLocks/>
            </p:cNvCxnSpPr>
            <p:nvPr/>
          </p:nvCxnSpPr>
          <p:spPr>
            <a:xfrm>
              <a:off x="4131548" y="5198102"/>
              <a:ext cx="303610" cy="59036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67F8540-7A58-4700-A0F9-968B6321EA0B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28" y="4568690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1044A1D-264D-41C3-A146-AFD7FE12BA89}"/>
                </a:ext>
              </a:extLst>
            </p:cNvPr>
            <p:cNvCxnSpPr>
              <a:cxnSpLocks/>
            </p:cNvCxnSpPr>
            <p:nvPr/>
          </p:nvCxnSpPr>
          <p:spPr>
            <a:xfrm>
              <a:off x="4612948" y="5129257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37C866-00F2-4551-B7C6-B6F2315F09A5}"/>
                </a:ext>
              </a:extLst>
            </p:cNvPr>
            <p:cNvCxnSpPr/>
            <p:nvPr/>
          </p:nvCxnSpPr>
          <p:spPr>
            <a:xfrm flipH="1">
              <a:off x="4126519" y="4625181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399DC65-BCBA-4626-9150-1C264605CBDC}"/>
              </a:ext>
            </a:extLst>
          </p:cNvPr>
          <p:cNvSpPr txBox="1"/>
          <p:nvPr/>
        </p:nvSpPr>
        <p:spPr>
          <a:xfrm>
            <a:off x="5181255" y="891976"/>
            <a:ext cx="6306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Solving small scale algorithm problems: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Analyze</a:t>
            </a:r>
            <a:r>
              <a:rPr lang="en-US" sz="2400" dirty="0">
                <a:solidFill>
                  <a:schemeClr val="bg1"/>
                </a:solidFill>
              </a:rPr>
              <a:t> the problem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Design</a:t>
            </a:r>
            <a:r>
              <a:rPr lang="en-US" sz="2400" dirty="0">
                <a:solidFill>
                  <a:schemeClr val="bg1"/>
                </a:solidFill>
              </a:rPr>
              <a:t> a solution (as pseudo code?, diagram?)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Verify</a:t>
            </a:r>
            <a:r>
              <a:rPr lang="en-US" sz="2400" dirty="0">
                <a:solidFill>
                  <a:schemeClr val="bg1"/>
                </a:solidFill>
              </a:rPr>
              <a:t> the solution for correctness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Compare</a:t>
            </a:r>
            <a:r>
              <a:rPr lang="en-US" sz="2400" dirty="0">
                <a:solidFill>
                  <a:schemeClr val="bg1"/>
                </a:solidFill>
              </a:rPr>
              <a:t> with alternatives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Sure of the solution? Now, </a:t>
            </a:r>
            <a:r>
              <a:rPr lang="en-US" sz="2400" dirty="0">
                <a:solidFill>
                  <a:srgbClr val="FFFF00"/>
                </a:solidFill>
              </a:rPr>
              <a:t>write the code.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DE32E9-61E6-453D-93F6-5303880DF608}"/>
              </a:ext>
            </a:extLst>
          </p:cNvPr>
          <p:cNvSpPr txBox="1"/>
          <p:nvPr/>
        </p:nvSpPr>
        <p:spPr>
          <a:xfrm>
            <a:off x="5181255" y="3356985"/>
            <a:ext cx="66473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Creating bigger software: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Start with the </a:t>
            </a:r>
            <a:r>
              <a:rPr lang="en-US" sz="2400" dirty="0">
                <a:solidFill>
                  <a:srgbClr val="FFFF00"/>
                </a:solidFill>
              </a:rPr>
              <a:t>smallest code that works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5 lines? Just an empty main method?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Do a small change </a:t>
            </a:r>
            <a:r>
              <a:rPr lang="en-US" sz="2400" dirty="0">
                <a:solidFill>
                  <a:schemeClr val="bg1"/>
                </a:solidFill>
              </a:rPr>
              <a:t>to move it towards end goal.</a:t>
            </a:r>
            <a:r>
              <a:rPr lang="en-US" sz="2400" dirty="0">
                <a:solidFill>
                  <a:srgbClr val="FFFF00"/>
                </a:solidFill>
              </a:rPr>
              <a:t> Verify it still works. </a:t>
            </a:r>
            <a:r>
              <a:rPr lang="en-US" sz="2400" dirty="0">
                <a:solidFill>
                  <a:schemeClr val="bg1"/>
                </a:solidFill>
              </a:rPr>
              <a:t>5 more lines?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Keep repeating the above step.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Took a few wrong steps? Just undo them.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When thing get messy,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clean up, in small steps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SG" sz="24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9C1443-D7AD-40C8-81A0-6235923441A5}"/>
              </a:ext>
            </a:extLst>
          </p:cNvPr>
          <p:cNvCxnSpPr>
            <a:cxnSpLocks/>
          </p:cNvCxnSpPr>
          <p:nvPr/>
        </p:nvCxnSpPr>
        <p:spPr>
          <a:xfrm>
            <a:off x="5078470" y="3253465"/>
            <a:ext cx="711196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6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>
          <a:xfrm>
            <a:off x="5721712" y="1927142"/>
            <a:ext cx="4077043" cy="18545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F4E70C-520D-4249-97FC-73430C638AF1}"/>
              </a:ext>
            </a:extLst>
          </p:cNvPr>
          <p:cNvGrpSpPr/>
          <p:nvPr/>
        </p:nvGrpSpPr>
        <p:grpSpPr>
          <a:xfrm>
            <a:off x="1910980" y="4024379"/>
            <a:ext cx="7887775" cy="4309986"/>
            <a:chOff x="251138" y="3983872"/>
            <a:chExt cx="8615966" cy="44410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138" y="3983872"/>
              <a:ext cx="8615966" cy="44410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B7D993-3954-41A5-9B57-88349896D8F2}"/>
                </a:ext>
              </a:extLst>
            </p:cNvPr>
            <p:cNvSpPr/>
            <p:nvPr/>
          </p:nvSpPr>
          <p:spPr>
            <a:xfrm>
              <a:off x="5815584" y="3986784"/>
              <a:ext cx="2858337" cy="283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" name="Rounded Rectangular Callout 4">
            <a:extLst>
              <a:ext uri="{FF2B5EF4-FFF2-40B4-BE49-F238E27FC236}">
                <a16:creationId xmlns:a16="http://schemas.microsoft.com/office/drawing/2014/main" id="{E4AA1295-EF33-48DD-8A71-6A6942C5BA95}"/>
              </a:ext>
            </a:extLst>
          </p:cNvPr>
          <p:cNvSpPr/>
          <p:nvPr/>
        </p:nvSpPr>
        <p:spPr>
          <a:xfrm>
            <a:off x="9143674" y="4076709"/>
            <a:ext cx="2382019" cy="953311"/>
          </a:xfrm>
          <a:prstGeom prst="wedgeRoundRectCallout">
            <a:avLst>
              <a:gd name="adj1" fmla="val -60469"/>
              <a:gd name="adj2" fmla="val -20434"/>
              <a:gd name="adj3" fmla="val 16667"/>
            </a:avLst>
          </a:prstGeom>
          <a:solidFill>
            <a:srgbClr val="C00000"/>
          </a:solidFill>
          <a:ln>
            <a:solidFill>
              <a:srgbClr val="C00000"/>
            </a:solidFill>
            <a:prstDash val="soli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</a:rPr>
              <a:t>Bonus participation marks for forum activities</a:t>
            </a:r>
            <a:endParaRPr lang="en-SG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1636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8BF7-FADB-4FDD-B8B3-EE27A02B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8464"/>
            <a:ext cx="10972800" cy="1143000"/>
          </a:xfrm>
        </p:spPr>
        <p:txBody>
          <a:bodyPr/>
          <a:lstStyle/>
          <a:p>
            <a:r>
              <a:rPr lang="en-US" dirty="0"/>
              <a:t>Lecture briefing structure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9BED-5111-4C54-9C95-C4338CB5B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60682"/>
            <a:ext cx="10972800" cy="3849308"/>
          </a:xfrm>
        </p:spPr>
        <p:txBody>
          <a:bodyPr/>
          <a:lstStyle/>
          <a:p>
            <a:pPr algn="ctr"/>
            <a:r>
              <a:rPr lang="en-US" dirty="0"/>
              <a:t>Recap of the last week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Preview of the next week</a:t>
            </a:r>
            <a:endParaRPr lang="en-SG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6E5272F4-8DE1-4E1D-90D0-01565A256161}"/>
              </a:ext>
            </a:extLst>
          </p:cNvPr>
          <p:cNvSpPr/>
          <p:nvPr/>
        </p:nvSpPr>
        <p:spPr>
          <a:xfrm>
            <a:off x="8534401" y="2790403"/>
            <a:ext cx="383822" cy="45155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329138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00183 0.197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2F88B-E550-F95D-D6E0-BD9EAD6C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284798"/>
            <a:ext cx="10972800" cy="618497"/>
          </a:xfrm>
        </p:spPr>
        <p:txBody>
          <a:bodyPr>
            <a:normAutofit fontScale="90000"/>
          </a:bodyPr>
          <a:lstStyle/>
          <a:p>
            <a:pPr algn="l"/>
            <a:r>
              <a:rPr lang="en-SG" dirty="0"/>
              <a:t>One more course briefing video in this week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D4A29-CC41-3921-24F8-AEA69BD0F116}"/>
              </a:ext>
            </a:extLst>
          </p:cNvPr>
          <p:cNvSpPr txBox="1"/>
          <p:nvPr/>
        </p:nvSpPr>
        <p:spPr>
          <a:xfrm>
            <a:off x="965200" y="1053488"/>
            <a:ext cx="3637280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95000"/>
                  </a:schemeClr>
                </a:solidFill>
              </a:rPr>
              <a:t>Welcome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95000"/>
                  </a:schemeClr>
                </a:solidFill>
              </a:rPr>
              <a:t>Goals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95000"/>
                  </a:schemeClr>
                </a:solidFill>
              </a:rPr>
              <a:t>Iterative + Brownfield = ???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b="1" dirty="0">
                <a:solidFill>
                  <a:srgbClr val="FFFF00"/>
                </a:solidFill>
              </a:rPr>
              <a:t>Pitfalls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 err="1">
                <a:solidFill>
                  <a:schemeClr val="bg1">
                    <a:lumMod val="75000"/>
                  </a:schemeClr>
                </a:solidFill>
              </a:rPr>
              <a:t>tP</a:t>
            </a:r>
            <a:r>
              <a:rPr lang="en-SG" sz="2000" dirty="0">
                <a:solidFill>
                  <a:schemeClr val="bg1">
                    <a:lumMod val="75000"/>
                  </a:schemeClr>
                </a:solidFill>
              </a:rPr>
              <a:t> (parts: 1, 2a, 2b)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75000"/>
                  </a:schemeClr>
                </a:solidFill>
              </a:rPr>
              <a:t>Topics Recap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75000"/>
                  </a:schemeClr>
                </a:solidFill>
              </a:rPr>
              <a:t>Exam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5299FE0-922D-01DB-9E8B-693800A697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774" y="1165248"/>
            <a:ext cx="331426" cy="33142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0400B331-2267-78B4-5397-6999C30AC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28" y="1609381"/>
            <a:ext cx="331426" cy="331426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1A24484F-7D99-C694-23F5-8FB61B226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774" y="2091000"/>
            <a:ext cx="331426" cy="33142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9963B6E-1C5B-6AC3-6C71-448F0205C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20" y="2572619"/>
            <a:ext cx="331426" cy="33142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8CB71E5-F977-95CA-A80C-3AE764D4F4E8}"/>
              </a:ext>
            </a:extLst>
          </p:cNvPr>
          <p:cNvSpPr/>
          <p:nvPr/>
        </p:nvSpPr>
        <p:spPr>
          <a:xfrm>
            <a:off x="637628" y="3054238"/>
            <a:ext cx="274320" cy="3166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4243D8-1C0A-940D-FA39-E2C8C2187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0052" y="1255971"/>
            <a:ext cx="7006473" cy="3296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2C766F-04C3-A547-AD90-22A4AFAAFA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1" t="7609" r="2894" b="2151"/>
          <a:stretch/>
        </p:blipFill>
        <p:spPr>
          <a:xfrm>
            <a:off x="5953406" y="3517376"/>
            <a:ext cx="6936828" cy="5013434"/>
          </a:xfrm>
          <a:prstGeom prst="roundRect">
            <a:avLst>
              <a:gd name="adj" fmla="val 597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0623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2102734" y="1264292"/>
            <a:ext cx="3740283" cy="740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5843017" y="2702560"/>
            <a:ext cx="3565143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862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2590800" y="5122333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6" name="Flowchart: Connector 5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Duke dev</a:t>
                </a: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Freeform 3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8"/>
          <p:cNvGrpSpPr/>
          <p:nvPr/>
        </p:nvGrpSpPr>
        <p:grpSpPr>
          <a:xfrm>
            <a:off x="7306271" y="5037887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You</a:t>
                </a: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Cloud 17"/>
          <p:cNvSpPr/>
          <p:nvPr/>
        </p:nvSpPr>
        <p:spPr>
          <a:xfrm>
            <a:off x="2475358" y="915389"/>
            <a:ext cx="1830572" cy="1066800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</a:rPr>
              <a:t>Repo on 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remote server</a:t>
            </a:r>
          </a:p>
        </p:txBody>
      </p:sp>
      <p:sp>
        <p:nvSpPr>
          <p:cNvPr id="19" name="AutoShape 2" descr="http://www.macdrifter.com/theme/images/octocat-snow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29200" y="1383268"/>
            <a:ext cx="2426104" cy="369332"/>
            <a:chOff x="3505200" y="1143000"/>
            <a:chExt cx="1495212" cy="369332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505200" y="1447800"/>
              <a:ext cx="1495212" cy="8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33800" y="1143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</a:rPr>
                <a:t>fork</a:t>
              </a:r>
            </a:p>
          </p:txBody>
        </p:sp>
      </p:grpSp>
      <p:sp>
        <p:nvSpPr>
          <p:cNvPr id="27" name="Cloud 26"/>
          <p:cNvSpPr/>
          <p:nvPr/>
        </p:nvSpPr>
        <p:spPr>
          <a:xfrm>
            <a:off x="7607704" y="871461"/>
            <a:ext cx="1777381" cy="10668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</a:rPr>
              <a:t>Forked repo on 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GitHub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883915" y="2019301"/>
            <a:ext cx="369334" cy="2059463"/>
            <a:chOff x="5802868" y="2019300"/>
            <a:chExt cx="369334" cy="2059463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6172201" y="2019300"/>
              <a:ext cx="1" cy="2059463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5530334" y="324433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</a:rPr>
                <a:t>clone</a:t>
              </a:r>
            </a:p>
          </p:txBody>
        </p:sp>
      </p:grpSp>
      <p:sp>
        <p:nvSpPr>
          <p:cNvPr id="34" name="Can 33"/>
          <p:cNvSpPr/>
          <p:nvPr/>
        </p:nvSpPr>
        <p:spPr>
          <a:xfrm>
            <a:off x="7696201" y="4191001"/>
            <a:ext cx="1460385" cy="528533"/>
          </a:xfrm>
          <a:prstGeom prst="can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Local repo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634602" y="1964390"/>
            <a:ext cx="2" cy="214836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6200000">
            <a:off x="8414469" y="31259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push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205775" y="30997"/>
            <a:ext cx="4627786" cy="395869"/>
            <a:chOff x="3352800" y="1661531"/>
            <a:chExt cx="1828800" cy="395869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3505200" y="2048933"/>
              <a:ext cx="1495212" cy="8467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sysDot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352800" y="1661531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FF00"/>
                  </a:solidFill>
                </a:rPr>
                <a:t>???</a:t>
              </a:r>
            </a:p>
          </p:txBody>
        </p:sp>
      </p:grpSp>
      <p:sp>
        <p:nvSpPr>
          <p:cNvPr id="48" name="Can 47"/>
          <p:cNvSpPr/>
          <p:nvPr/>
        </p:nvSpPr>
        <p:spPr>
          <a:xfrm>
            <a:off x="2737115" y="4343400"/>
            <a:ext cx="1839277" cy="528533"/>
          </a:xfrm>
          <a:prstGeom prst="can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Local repo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2891878" y="2262606"/>
            <a:ext cx="421733" cy="1997453"/>
            <a:chOff x="7847435" y="1930401"/>
            <a:chExt cx="421733" cy="2148362"/>
          </a:xfrm>
        </p:grpSpPr>
        <p:cxnSp>
          <p:nvCxnSpPr>
            <p:cNvPr id="79" name="Straight Arrow Connector 78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16200000">
              <a:off x="7627302" y="27966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</a:rPr>
                <a:t>push</a:t>
              </a:r>
            </a:p>
          </p:txBody>
        </p:sp>
      </p:grpSp>
      <p:cxnSp>
        <p:nvCxnSpPr>
          <p:cNvPr id="85" name="Straight Arrow Connector 84"/>
          <p:cNvCxnSpPr/>
          <p:nvPr/>
        </p:nvCxnSpPr>
        <p:spPr>
          <a:xfrm>
            <a:off x="5067042" y="2181906"/>
            <a:ext cx="2259827" cy="194222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2394552">
            <a:off x="5865900" y="26615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pull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039045" y="3562701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1" name="Flowchart: Connector 9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Straight Connector 92"/>
            <p:cNvCxnSpPr>
              <a:stCxn id="92" idx="0"/>
              <a:endCxn id="9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9448800" y="1347758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9" name="Flowchart: Connector 98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1" name="Straight Connector 100"/>
            <p:cNvCxnSpPr>
              <a:stCxn id="100" idx="0"/>
              <a:endCxn id="99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9329389" y="394953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103" name="Flowchart: Connector 10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Flowchart: Connector 103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5" name="Straight Connector 104"/>
            <p:cNvCxnSpPr>
              <a:stCxn id="104" idx="0"/>
              <a:endCxn id="10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4039045" y="3186568"/>
            <a:ext cx="304800" cy="376133"/>
            <a:chOff x="8382000" y="4343400"/>
            <a:chExt cx="304800" cy="376133"/>
          </a:xfrm>
        </p:grpSpPr>
        <p:sp>
          <p:nvSpPr>
            <p:cNvPr id="107" name="Flowchart: Connector 106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8" name="Straight Connector 107"/>
            <p:cNvCxnSpPr>
              <a:endCxn id="107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400373" y="1104083"/>
            <a:ext cx="322873" cy="1026433"/>
            <a:chOff x="2876981" y="746168"/>
            <a:chExt cx="322873" cy="1026433"/>
          </a:xfrm>
        </p:grpSpPr>
        <p:sp>
          <p:nvSpPr>
            <p:cNvPr id="20" name="AutoShape 6" descr="data:image/png;base64,iVBORw0KGgoAAAANSUhEUgAAAOEAAADhCAMAAAAJbSJIAAAAz1BMVEUAAAD////c3NwxMTtjY2MjIyo2NkEvLzjX19gdHSM6OkYODhEzMz0WFho9PUkrKzRCQk8mJi4WFhsICAmgoKGzs7MfHyURERUbGxpTU1Pn5+c6OjpmZmZEREW1tbaMjIwnJyeWlpaCgoKoqKh6eno9PT1bW1tubm6bm5vx8fHOzs5KSlnBwcEWFxctLS0jIyNveX1LS0wgKS22wMWiq68MFhrv+PwtNjvd6OzByMzx+/1YY2eWoKQ6REgRGx5GUFiIkpckMDh4iI15iZQAEhovYvGPAAAL1klEQVR4nO2deXeiShOHUQRkF3GJiLuRuMRMJpktmdzJzXu//2d6wSWJC1rVXYBzDs8f986ZEamf3XRVV1fTgpCTk5OTk5OTk5OTk5OTk5MDwm2aqiQ5iiFblcp8RaViyYbiSJJqNt2s7eNDVxVZUUJxtqNW9U9iXL2qOnYoUwk/oOrZWciFqcy1sKF2lO0TKg2bV5srZnp2kaCrjjgXVfgFavhx5+9pS0dWRLuKvapqi4rsJGEPMU2rYktNxmslu2IxXpsSpiNr6MbbparJzsU+lKoiKgQt0Ay/BvEIp0dzrjSInJvbUOaX1lldyZJJfbcrW9IlBQOOKHM+fodUZfFiRlZ9nsxzoyrzi/CQVZu2f37GlRXyvoG2QVGkJL9fUpRsH8eqYSdsgGsbGTaj6WgpPCi6llkIoFp2OjeyrWwiAElM7ac1xUQf9uM0tZQacI2tpR3kqEoj3Rs2Uo5VRSN1X6wbYno3c0UlvZt9oIhpuUY9WScfj6Sk03PUSmazt3RurWYZDuvz5CVKVqZxomsl/YQ0UvdLezS1ZN1UQ8t84u0mKlHKXmAkMbmOqmbdRdc0taSGG7VyAS0Y4SbkNJxLERhJTCJJ5RoXlKZVjQR+bchS0p1fKrXabN9/1ZmUSvfQT6v0YbgC6RfDQki53sOLLNUWXnjtFHyBQx38KwbkU+XCGm+0RH277003V8J/G4NWogpLqRU+KLeg370cTD8uq4NNcm3KccE1QI6wVPhMHaRR7xU/X1SEG9WkHG2Aua76jsLCtPbxTx2/V6sXVyxqtbG/Na5T3L3Gu4ZbpVrwz55BAnqfPWtDe8e315Ph6ODvVyx6fqu+/5fTAGGXQxW+mSJsRugeUbI4rm6r5/CvBgjDdKp8JnTWee2dUgNkhLFMnbPoOcCG9oX71BUKEkXStipDP0miEO4uVhCszCLcTgZtCHXUp3BAwcyKZQYKBYN7liEjMmsnx00gPaR9OvghisHB/EQECqc+2kK+wUZF/UIDfoVeH22jzBWfGqiooZ2JQgk+UhyiInNr/AoLiyuskS5PYgqXuLhdECjEOkQhSmmgL9mi44L3EYXAQmGMttNiXkmpoAKGCY3AgtfB2lmtYK/Y0MC1/pGJAhuLW6ylBmOiX0YNpAMqgYUCZo64QmJz+03UiitJyLYBkcpYo7NV7uKCBaJhZg0ilbHGZopOUSNUf0apcIG1FTnqrzFRfZtqIF3jod2+zJDPwEwqBOGGVCEqH7WCYYqBvKR83mwM2Fli2CDosUbGTUpoBTKEbja2EV1c+fEdscIZbt0jpIqtJVZxxdstYoVFtL9wsdNECbc+VzpvNAp8bCpgS1CR2eQge4Umcs0U6UFJIxo2hUiTq8hJ5QW0oYCr6cd6lwt4DoUmyl9gp5SXoBBltInNfPiXoNBAjI7oyQhBHpFfIWa6h5vdh9wSKyyjYxoBNdNHhmwRxApnfawBAipwM/EV42RpqDVdlvygDn9vQQM/2SJJBn+An1tEyOCUG8NKQI9WIX5+GAFfZWGo4qB1iFN83jsCWhUjCAxbUzuEycTQWYBrFHeogkvdWPZNdikVohOma3QN+smT4Y/b7rSCkh+Me8NBvdvt1iO6ddJsolfffm/4/8GwNw78UtDqtM95A3DcFvfBq864Vhv2er36zXDcanWuItb/ctum7Ka+vv3eiE6rNR7e1MP7Dmu1cedEphGqMLaxu72gNOksjy+c1AgVHr/97bIzKQW9brzl0MdLBT6w7t2yFXbYoDQMf9wuoUcMO2nYVYbhNwet1vIOnjGC7sKEOIv7YDDqDceDQfiYhB22HfYqsqTwdBJ20nbUNcNvH4yHvdEggA2uUHdx5pfo+7VyfRD4/n27//nnXVJlhXe7Yb997/vBoF6u+f1zlkN7X+wE/7bjB6G6cUwx9oQmOC3GzCva41Bl4HdOrJ9Cp/mx++/GvVh1K4YkCk+tWYQqeyfiHReYjYodc6/vzlxJMZ6eC0nvTiWLge6CoyyVPwCvnb8Jv+k8hbe8HZVPYBoKhRJX+R62MpHRdM7i6QHzkDpj3DKFNp23PPx+xBSjzngbEG46fwF8B9+O5aDPfdvEFF7Nor1cpd2/bC88sErPGxPt8Qeajk3pX6/tHO1lcd1JrTs7q7K4qA/ZZvQcpqN3ww42TXFoaf/eH4+6x2VOF6NeMLlGF7GdwAUqRCcxfgSboPt4Ywximo9gZNkDmsbArHCseHjeFM96xzbkxa+esuUMTwBdUbKxtYyFm2198JHCyVNFDOBdmEAawLUZ6Oe2/Cks/hGEdSrqYOvZ8tRYM2VZgDkBtG2wS9yPhZ8v7wts+8ticQ9h4fgPwgd0oRs6y9rypVD+KmxL24q7Eu9OZxln5+ZjOMBvlsG6/P9W/12uY25vZwZ7rmZxgrzVacCGM75kZ9shbz6ermC/CfcjVrYFihjgnQ9f57fife3CW5Subm+XpUVxf5gpXu1Nrjjng7vAqzHQ7mJD/NpFcTMzLm53f9U22tkWCmOAOwHWvafLWIWDyZ7CySalU2a703HA+3kFCbyGs8cgRuC0daBwk3okVQh/+RC6VvOdmGRbcbuC+q6wtPkDpUJEgQXj9oWI46n9dBRiNohgjjXYY3gsSktHIeadNVxnFAwPJ/fpKHQQJSTY2HsPv1ZfzGazRX009lJUiHFy8AXxOK76/X60WFtOUSFq5k72Wq8UFUJTGGvI3ouyp7C7jXsSUAivpong76Yb9hTWth4zAYXI9BLVq8jTU4htFKpump5CbDDNHJrukZ5C7BsxOQK3HVJTiNvTG4EuhD7OVuFmbjH6b5M9nVArxG92Jnk/0Vbh9HGTzZhuI7rZA/HsCT43fIf/ZWg/WqXhuZXE6cOr3/rBfSsmcxl+lM/8+V2fPZ2Rt+F7uT545roZW5fDBUG7vDwc5KDOtaX3+MJ+P8YwkzEfpd+/fsep2/L0m3khkW0yBC0S2+W5y6gv4nuXsbeyHQ3B4hK/PXLWtk0f/mEwFe8M1+DfgfrG0X7v+HhrYe+PPQQ91hBtuviNtpR5OovcwkZTmhjyirST44VmFUyHeaYSWCjgHIfO4dcczP7oBzqFv1BW8pyx1wS+m3UFMIKB4H1FGKmLPNMgzPk8dAILHiZSFXneSBdKhDcihafYKvwGt1DnE4h4P6vwSKfwAWEh9zta4VOM9k8qgU8I+/jnsSb8XUM+0Vgz/QI3Tyc4HRGRdbsnEfiEEIhMA8eAOHrl6y9+gai9h02SlCAqZPjC+TCW31C2oYKueETMw9wecmj8OcS4+nAYpDrHA3nOwssDy46EJ+8XNo+hkh0yie/tbyNoGmojr1x/wzVfBOHhTAwb9L+2gkdgf/35MGZKKOJecnwG1EuvP/Hjf4+/it7Rqv3vU88rzh4Zmo7TpuO4rO9Ajfj28vz2+lobjUbdxWLx0A3/MHp9/fL8518ekxrEByKZJOeB6N9CiAyzqI96buLeFJk0OmP95CkaSZ/AjcFlLZ88iZbiabXnEKnqDHZJ6xju89h0pwTtoiVxYh0DTjItKESPd0YHAe8iJTnoJXhAJhiqIooYuKoWScBUILKgZ/0sOlS1TPFkO6ImNop+xuJMUPJgpCEwjCcyc/1iWnGVSnBSFgNVvjNzUKhZeA0psYOOj2HyrGix4VAdBQjFRu8W5sI00h/CHY5NGWjU9PuMEFWjUB/JG4vCWE3CjZHOs69q2Xlg3bAT/3F1G7FKS4+rJnSQ+zvhDbLOnihJnrmuEp9NzYZpawk5DlOzMwmeDpG0ROZs8iXMt7dUK2z1j/GoSiXlGOYctkjpOlQNtWiZDq6kAA8oP4tqKVLWA+hxXNGyq5ymuVXbEi9T3gpXEmWeOYAZXn6hzfeOq0pyhW0q7toVWcrcv8NoWJotmYhgSzclW7OSWG1JDL0hK4pmQ1rEVW1NUeTGRa3egXBNyVGsuezEDz5u1ZHnluJI5t/RN4/TdIzK3JIV25E+4diKbM0rhkO/0JkNblMNG1SUZS1ElsWw2dTm39xuOTk5OTk5OTk5OTk5OTk5OcT8H24/v59Zn5VBAAAAAElFTkSuQmCC"/>
            <p:cNvSpPr>
              <a:spLocks noChangeAspect="1" noChangeArrowheads="1"/>
            </p:cNvSpPr>
            <p:nvPr/>
          </p:nvSpPr>
          <p:spPr bwMode="auto">
            <a:xfrm>
              <a:off x="2876981" y="84593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895054" y="1132202"/>
              <a:ext cx="304800" cy="640399"/>
              <a:chOff x="8382000" y="4343400"/>
              <a:chExt cx="304800" cy="640399"/>
            </a:xfrm>
            <a:solidFill>
              <a:srgbClr val="C00000"/>
            </a:solidFill>
          </p:grpSpPr>
          <p:sp>
            <p:nvSpPr>
              <p:cNvPr id="95" name="Flowchart: Connector 94"/>
              <p:cNvSpPr/>
              <p:nvPr/>
            </p:nvSpPr>
            <p:spPr>
              <a:xfrm>
                <a:off x="8382000" y="4343400"/>
                <a:ext cx="304800" cy="264266"/>
              </a:xfrm>
              <a:prstGeom prst="flowChartConnec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Flowchart: Connector 95"/>
              <p:cNvSpPr/>
              <p:nvPr/>
            </p:nvSpPr>
            <p:spPr>
              <a:xfrm>
                <a:off x="8382000" y="4719533"/>
                <a:ext cx="304800" cy="264266"/>
              </a:xfrm>
              <a:prstGeom prst="flowChartConnec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7" name="Straight Connector 96"/>
              <p:cNvCxnSpPr>
                <a:stCxn id="96" idx="0"/>
                <a:endCxn id="95" idx="4"/>
              </p:cNvCxnSpPr>
              <p:nvPr/>
            </p:nvCxnSpPr>
            <p:spPr>
              <a:xfrm flipV="1">
                <a:off x="8534400" y="4607666"/>
                <a:ext cx="0" cy="11186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2883734" y="746168"/>
              <a:ext cx="304800" cy="376133"/>
              <a:chOff x="8382000" y="4343400"/>
              <a:chExt cx="304800" cy="376133"/>
            </a:xfrm>
          </p:grpSpPr>
          <p:sp>
            <p:nvSpPr>
              <p:cNvPr id="110" name="Flowchart: Connector 109"/>
              <p:cNvSpPr/>
              <p:nvPr/>
            </p:nvSpPr>
            <p:spPr>
              <a:xfrm>
                <a:off x="8382000" y="4343400"/>
                <a:ext cx="304800" cy="264266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1" name="Straight Connector 110"/>
              <p:cNvCxnSpPr>
                <a:endCxn id="110" idx="4"/>
              </p:cNvCxnSpPr>
              <p:nvPr/>
            </p:nvCxnSpPr>
            <p:spPr>
              <a:xfrm flipV="1">
                <a:off x="8534400" y="4607666"/>
                <a:ext cx="0" cy="11186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12" name="Group 111"/>
          <p:cNvGrpSpPr/>
          <p:nvPr/>
        </p:nvGrpSpPr>
        <p:grpSpPr>
          <a:xfrm>
            <a:off x="9329389" y="3568473"/>
            <a:ext cx="304800" cy="376133"/>
            <a:chOff x="8382000" y="4343400"/>
            <a:chExt cx="304800" cy="376133"/>
          </a:xfrm>
        </p:grpSpPr>
        <p:sp>
          <p:nvSpPr>
            <p:cNvPr id="113" name="Flowchart: Connector 11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4" name="Straight Connector 113"/>
            <p:cNvCxnSpPr>
              <a:endCxn id="11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9448800" y="966699"/>
            <a:ext cx="304800" cy="376133"/>
            <a:chOff x="8382000" y="4343400"/>
            <a:chExt cx="304800" cy="376133"/>
          </a:xfrm>
        </p:grpSpPr>
        <p:sp>
          <p:nvSpPr>
            <p:cNvPr id="116" name="Flowchart: Connector 115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7" name="Straight Connector 116"/>
            <p:cNvCxnSpPr>
              <a:endCxn id="116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4673325" y="44229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prstClr val="white"/>
                </a:solidFill>
              </a:rPr>
              <a:t>init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697122" y="49129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commit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9329389" y="3179867"/>
            <a:ext cx="304800" cy="376133"/>
            <a:chOff x="8382000" y="4343400"/>
            <a:chExt cx="304800" cy="376133"/>
          </a:xfrm>
        </p:grpSpPr>
        <p:sp>
          <p:nvSpPr>
            <p:cNvPr id="121" name="Flowchart: Connector 12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2" name="Straight Connector 121"/>
            <p:cNvCxnSpPr>
              <a:endCxn id="12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448800" y="585640"/>
            <a:ext cx="304800" cy="376133"/>
            <a:chOff x="8382000" y="4343400"/>
            <a:chExt cx="304800" cy="376133"/>
          </a:xfrm>
        </p:grpSpPr>
        <p:sp>
          <p:nvSpPr>
            <p:cNvPr id="124" name="Flowchart: Connector 123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5" name="Straight Connector 124"/>
            <p:cNvCxnSpPr>
              <a:endCxn id="124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 useBgFill="1"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9932522" y="19734"/>
            <a:ext cx="493364" cy="51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035482" y="799840"/>
            <a:ext cx="1301372" cy="1433152"/>
            <a:chOff x="167466" y="1295899"/>
            <a:chExt cx="1301372" cy="1433152"/>
          </a:xfrm>
        </p:grpSpPr>
        <p:sp>
          <p:nvSpPr>
            <p:cNvPr id="23" name="Rectangle 22"/>
            <p:cNvSpPr/>
            <p:nvPr/>
          </p:nvSpPr>
          <p:spPr>
            <a:xfrm>
              <a:off x="374242" y="2359719"/>
              <a:ext cx="848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dirty="0">
                  <a:solidFill>
                    <a:prstClr val="white">
                      <a:lumMod val="95000"/>
                    </a:prstClr>
                  </a:solidFill>
                </a:rPr>
                <a:t>GitHub</a:t>
              </a:r>
            </a:p>
          </p:txBody>
        </p:sp>
        <p:pic>
          <p:nvPicPr>
            <p:cNvPr id="81" name="Picture 8" descr="https://assets-cdn.github.com/images/modules/logos_page/Octoca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66" y="1295899"/>
              <a:ext cx="1301372" cy="1081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 useBgFill="1">
        <p:nvSpPr>
          <p:cNvPr id="145" name="Rectangle 144">
            <a:hlinkClick r:id="rId3" action="ppaction://hlinksldjump"/>
          </p:cNvPr>
          <p:cNvSpPr/>
          <p:nvPr/>
        </p:nvSpPr>
        <p:spPr>
          <a:xfrm>
            <a:off x="9844514" y="2282033"/>
            <a:ext cx="493364" cy="51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6" name="Rectangle 25"/>
          <p:cNvSpPr/>
          <p:nvPr/>
        </p:nvSpPr>
        <p:spPr>
          <a:xfrm>
            <a:off x="6694754" y="27207"/>
            <a:ext cx="1553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>
            <a:off x="3567414" y="2262605"/>
            <a:ext cx="0" cy="200527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8D8E14D-90F0-4BC2-9FCE-BD68F5AAC153}"/>
              </a:ext>
            </a:extLst>
          </p:cNvPr>
          <p:cNvGrpSpPr/>
          <p:nvPr/>
        </p:nvGrpSpPr>
        <p:grpSpPr>
          <a:xfrm>
            <a:off x="9640595" y="3250476"/>
            <a:ext cx="407726" cy="804439"/>
            <a:chOff x="8279074" y="4343400"/>
            <a:chExt cx="407726" cy="804439"/>
          </a:xfrm>
          <a:solidFill>
            <a:srgbClr val="893BC3"/>
          </a:solidFill>
        </p:grpSpPr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AEDA2B1-2433-49E1-B52F-9F9242705C5D}"/>
                </a:ext>
              </a:extLst>
            </p:cNvPr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AAD1DE7A-CD9A-4C50-A686-B4EBC5F71DBE}"/>
                </a:ext>
              </a:extLst>
            </p:cNvPr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7978684-7D59-441D-B9BB-3A9ABA0C177E}"/>
                </a:ext>
              </a:extLst>
            </p:cNvPr>
            <p:cNvCxnSpPr>
              <a:stCxn id="88" idx="0"/>
              <a:endCxn id="87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FA3B97-7B6D-460B-A35D-7AD4DE26B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074" y="4981731"/>
              <a:ext cx="255326" cy="166108"/>
            </a:xfrm>
            <a:prstGeom prst="lin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7D0094F6-BE2E-420B-9EBF-9336750C727F}"/>
              </a:ext>
            </a:extLst>
          </p:cNvPr>
          <p:cNvSpPr/>
          <p:nvPr/>
        </p:nvSpPr>
        <p:spPr>
          <a:xfrm>
            <a:off x="9300123" y="2657716"/>
            <a:ext cx="1318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branching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2FC379-B8AD-4816-872C-FC09268DCFC8}"/>
              </a:ext>
            </a:extLst>
          </p:cNvPr>
          <p:cNvSpPr txBox="1"/>
          <p:nvPr/>
        </p:nvSpPr>
        <p:spPr>
          <a:xfrm>
            <a:off x="9753600" y="4133269"/>
            <a:ext cx="150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e.g., comparing alternative implementations</a:t>
            </a:r>
            <a:endParaRPr lang="en-SG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915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27" grpId="0" animBg="1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2057542" y="1991092"/>
            <a:ext cx="3683874" cy="324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5197"/>
      </p:ext>
    </p:extLst>
  </p:cSld>
  <p:clrMapOvr>
    <a:masterClrMapping/>
  </p:clrMapOvr>
  <p:transition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8BF7-FADB-4FDD-B8B3-EE27A02B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8464"/>
            <a:ext cx="10972800" cy="1143000"/>
          </a:xfrm>
        </p:spPr>
        <p:txBody>
          <a:bodyPr/>
          <a:lstStyle/>
          <a:p>
            <a:r>
              <a:rPr lang="en-US" dirty="0"/>
              <a:t>Weekly </a:t>
            </a:r>
            <a:r>
              <a:rPr lang="en-US" b="0" strike="sngStrike" dirty="0">
                <a:solidFill>
                  <a:srgbClr val="FF0000"/>
                </a:solidFill>
              </a:rPr>
              <a:t>lecture</a:t>
            </a:r>
            <a:r>
              <a:rPr lang="en-US" dirty="0"/>
              <a:t> </a:t>
            </a:r>
            <a:r>
              <a:rPr lang="en-US" i="1" dirty="0"/>
              <a:t>briefing</a:t>
            </a:r>
            <a:r>
              <a:rPr lang="en-US" dirty="0"/>
              <a:t> structure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9BED-5111-4C54-9C95-C4338CB5B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60682"/>
            <a:ext cx="10972800" cy="3849308"/>
          </a:xfrm>
        </p:spPr>
        <p:txBody>
          <a:bodyPr/>
          <a:lstStyle/>
          <a:p>
            <a:pPr algn="ctr"/>
            <a:r>
              <a:rPr lang="en-US" dirty="0"/>
              <a:t>Recap of the last week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Preview of the next week</a:t>
            </a:r>
            <a:endParaRPr lang="en-SG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370200D-694A-38FE-B58C-7764453C7120}"/>
              </a:ext>
            </a:extLst>
          </p:cNvPr>
          <p:cNvSpPr/>
          <p:nvPr/>
        </p:nvSpPr>
        <p:spPr>
          <a:xfrm>
            <a:off x="8534401" y="2790403"/>
            <a:ext cx="383822" cy="45155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040993"/>
      </p:ext>
    </p:extLst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2094118" y="2265413"/>
            <a:ext cx="3683874" cy="6200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2097023" y="2895835"/>
            <a:ext cx="3599215" cy="448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5810250" cy="11430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 example commit message </a:t>
            </a: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adapted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from Addressbook-Level1</a:t>
            </a:r>
          </a:p>
        </p:txBody>
      </p:sp>
      <p:sp>
        <p:nvSpPr>
          <p:cNvPr id="5" name="Rectangle 4"/>
          <p:cNvSpPr/>
          <p:nvPr/>
        </p:nvSpPr>
        <p:spPr>
          <a:xfrm>
            <a:off x="1819275" y="1731140"/>
            <a:ext cx="6267450" cy="3817045"/>
          </a:xfrm>
          <a:prstGeom prst="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Update Developer Guide to use Java 17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 [blank line] ----</a:t>
            </a: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The Developer Guide instructs users to use Java 11 or later. The code is already compatible with Java 17.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Since AddressBookL4 is already using Java 17, this project has become inconsistent with AB-4.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2000" dirty="0">
                <a:solidFill>
                  <a:srgbClr val="29A229"/>
                </a:solidFill>
                <a:latin typeface="Consolas" panose="020B0609020204030204" pitchFamily="49" charset="0"/>
              </a:rPr>
              <a:t>Let’s update the Developer Guide to mention using Java 17 or later.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8181976" y="1731139"/>
            <a:ext cx="2314575" cy="411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b="1" dirty="0">
                <a:solidFill>
                  <a:prstClr val="white"/>
                </a:solidFill>
              </a:rPr>
              <a:t>Subject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1975" y="2331214"/>
            <a:ext cx="2314575" cy="411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srgbClr val="0070C0"/>
                </a:solidFill>
              </a:rPr>
              <a:t>Current state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8181975" y="3744004"/>
            <a:ext cx="2314575" cy="411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What’s wrong with the current state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57846" y="4616322"/>
            <a:ext cx="2314575" cy="931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srgbClr val="33CC33"/>
                </a:solidFill>
              </a:rPr>
              <a:t>How this commit changes the current state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712320" y="336778"/>
            <a:ext cx="2612780" cy="1206272"/>
          </a:xfrm>
          <a:prstGeom prst="wedgeRectCallout">
            <a:avLst>
              <a:gd name="adj1" fmla="val -15494"/>
              <a:gd name="adj2" fmla="val 72592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Commit message subject is one of the first things someone will notice when you submit code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1619042" y="914400"/>
            <a:ext cx="1839895" cy="628650"/>
          </a:xfrm>
          <a:prstGeom prst="wedgeRectCallout">
            <a:avLst>
              <a:gd name="adj1" fmla="val -16381"/>
              <a:gd name="adj2" fmla="val 95969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Stated in the </a:t>
            </a:r>
            <a:r>
              <a:rPr lang="en-US" i="1" dirty="0">
                <a:solidFill>
                  <a:prstClr val="white"/>
                </a:solidFill>
              </a:rPr>
              <a:t>imperative</a:t>
            </a:r>
            <a:r>
              <a:rPr lang="en-US" dirty="0">
                <a:solidFill>
                  <a:prstClr val="white"/>
                </a:solidFill>
              </a:rPr>
              <a:t> mood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B3371-54EE-4C59-9D00-3FB295D803DD}"/>
              </a:ext>
            </a:extLst>
          </p:cNvPr>
          <p:cNvSpPr/>
          <p:nvPr/>
        </p:nvSpPr>
        <p:spPr>
          <a:xfrm>
            <a:off x="8137526" y="5816472"/>
            <a:ext cx="2314575" cy="931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Other relevant info e.g., 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4F9FB-8CE1-43C5-A8E9-629C36691684}"/>
              </a:ext>
            </a:extLst>
          </p:cNvPr>
          <p:cNvSpPr txBox="1"/>
          <p:nvPr/>
        </p:nvSpPr>
        <p:spPr>
          <a:xfrm>
            <a:off x="146050" y="914400"/>
            <a:ext cx="162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When merged, this 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commit will</a:t>
            </a:r>
            <a:endParaRPr lang="en-SG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1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4377D-2A7A-481E-8FF9-046BC2B58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004"/>
          <a:stretch/>
        </p:blipFill>
        <p:spPr>
          <a:xfrm>
            <a:off x="1" y="2"/>
            <a:ext cx="12188360" cy="6857998"/>
          </a:xfrm>
          <a:prstGeom prst="rect">
            <a:avLst/>
          </a:prstGeom>
          <a:solidFill>
            <a:srgbClr val="FFFFFF">
              <a:alpha val="0"/>
            </a:srgbClr>
          </a:solidFill>
          <a:ln/>
          <a:sp3d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93" y="454868"/>
            <a:ext cx="2679717" cy="38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712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64862" y="762000"/>
            <a:ext cx="76367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FF00"/>
                </a:solidFill>
                <a:latin typeface="Calibri"/>
              </a:rPr>
              <a:t>Must-do in the </a:t>
            </a:r>
            <a:r>
              <a:rPr lang="en-US" sz="2800" b="1" dirty="0" err="1">
                <a:solidFill>
                  <a:srgbClr val="FFFF00"/>
                </a:solidFill>
                <a:latin typeface="Calibri"/>
              </a:rPr>
              <a:t>iP</a:t>
            </a:r>
            <a:r>
              <a:rPr lang="en-US" sz="2800" b="1" dirty="0">
                <a:solidFill>
                  <a:srgbClr val="FFFF00"/>
                </a:solidFill>
                <a:latin typeface="Calibri"/>
              </a:rPr>
              <a:t>:</a:t>
            </a:r>
          </a:p>
          <a:p>
            <a:pPr>
              <a:defRPr/>
            </a:pPr>
            <a:endParaRPr lang="en-US" sz="2800" dirty="0">
              <a:solidFill>
                <a:prstClr val="white"/>
              </a:solidFill>
              <a:latin typeface="Calibri"/>
            </a:endParaRPr>
          </a:p>
          <a:p>
            <a:pPr marL="539750" indent="-539750">
              <a:buSzPct val="130000"/>
              <a:buFont typeface="Wingdings" panose="05000000000000000000" pitchFamily="2" charset="2"/>
              <a:buChar char="q"/>
            </a:pPr>
            <a:r>
              <a:rPr lang="en-SG" sz="2800" dirty="0">
                <a:solidFill>
                  <a:schemeClr val="bg1"/>
                </a:solidFill>
              </a:rPr>
              <a:t>Follow the given Git convention for future commit message </a:t>
            </a:r>
            <a:r>
              <a:rPr lang="en-SG" sz="2800" dirty="0">
                <a:solidFill>
                  <a:srgbClr val="FFFF00"/>
                </a:solidFill>
              </a:rPr>
              <a:t>subject</a:t>
            </a:r>
          </a:p>
          <a:p>
            <a:pPr marL="539750" indent="-539750">
              <a:buSzPct val="130000"/>
              <a:buFont typeface="Wingdings" panose="05000000000000000000" pitchFamily="2" charset="2"/>
              <a:buChar char="q"/>
            </a:pPr>
            <a:r>
              <a:rPr lang="en-SG" sz="2800" dirty="0">
                <a:solidFill>
                  <a:schemeClr val="bg1"/>
                </a:solidFill>
              </a:rPr>
              <a:t>Follow the given Git convention for future commit message </a:t>
            </a:r>
            <a:r>
              <a:rPr lang="en-SG" sz="2800" dirty="0">
                <a:solidFill>
                  <a:srgbClr val="FFFF00"/>
                </a:solidFill>
              </a:rPr>
              <a:t>body</a:t>
            </a:r>
          </a:p>
          <a:p>
            <a:pPr marL="539750" indent="-539750">
              <a:buSzPct val="1300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M</a:t>
            </a:r>
            <a:r>
              <a:rPr lang="en-SG" sz="2800" dirty="0" err="1">
                <a:solidFill>
                  <a:schemeClr val="bg1"/>
                </a:solidFill>
              </a:rPr>
              <a:t>odify</a:t>
            </a:r>
            <a:r>
              <a:rPr lang="en-SG" sz="2800" dirty="0">
                <a:solidFill>
                  <a:schemeClr val="bg1"/>
                </a:solidFill>
              </a:rPr>
              <a:t> </a:t>
            </a:r>
            <a:r>
              <a:rPr lang="en-SG" sz="2800" dirty="0">
                <a:solidFill>
                  <a:srgbClr val="FFFF00"/>
                </a:solidFill>
              </a:rPr>
              <a:t>past commits </a:t>
            </a:r>
            <a:r>
              <a:rPr lang="en-SG" sz="2800" dirty="0">
                <a:solidFill>
                  <a:schemeClr val="bg1"/>
                </a:solidFill>
              </a:rPr>
              <a:t>to comply with the given Git conventions</a:t>
            </a:r>
          </a:p>
        </p:txBody>
      </p:sp>
      <p:sp>
        <p:nvSpPr>
          <p:cNvPr id="3" name="Rectangular Callout 5">
            <a:extLst>
              <a:ext uri="{FF2B5EF4-FFF2-40B4-BE49-F238E27FC236}">
                <a16:creationId xmlns:a16="http://schemas.microsoft.com/office/drawing/2014/main" id="{8576A149-A9E0-4AD4-81FE-A6A5F1E717E4}"/>
              </a:ext>
            </a:extLst>
          </p:cNvPr>
          <p:cNvSpPr/>
          <p:nvPr/>
        </p:nvSpPr>
        <p:spPr>
          <a:xfrm>
            <a:off x="2564862" y="4550941"/>
            <a:ext cx="7289322" cy="4727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Yes, it is possible to change past commits.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DEF8BFB-C04F-4736-8A8A-80E64551C7D6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419EAF5B-5077-4B76-BDE1-3D36FF48A158}"/>
              </a:ext>
            </a:extLst>
          </p:cNvPr>
          <p:cNvSpPr/>
          <p:nvPr/>
        </p:nvSpPr>
        <p:spPr>
          <a:xfrm>
            <a:off x="2564862" y="5108799"/>
            <a:ext cx="7289322" cy="4727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Pushing edited commits might require a </a:t>
            </a:r>
            <a:r>
              <a:rPr lang="en-US" sz="2400" dirty="0">
                <a:solidFill>
                  <a:srgbClr val="FF0000"/>
                </a:solidFill>
              </a:rPr>
              <a:t>force-push</a:t>
            </a:r>
            <a:r>
              <a:rPr lang="en-US" sz="2400" dirty="0"/>
              <a:t>.</a:t>
            </a:r>
          </a:p>
        </p:txBody>
      </p:sp>
      <p:sp>
        <p:nvSpPr>
          <p:cNvPr id="2" name="Rectangular Callout 5">
            <a:extLst>
              <a:ext uri="{FF2B5EF4-FFF2-40B4-BE49-F238E27FC236}">
                <a16:creationId xmlns:a16="http://schemas.microsoft.com/office/drawing/2014/main" id="{7C199727-CD2D-0628-41EC-204D67C91091}"/>
              </a:ext>
            </a:extLst>
          </p:cNvPr>
          <p:cNvSpPr/>
          <p:nvPr/>
        </p:nvSpPr>
        <p:spPr>
          <a:xfrm>
            <a:off x="2564862" y="5672444"/>
            <a:ext cx="7289322" cy="8672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Not recommended if you have pushed those commits to a remote repo already, and others have pulled them.</a:t>
            </a:r>
          </a:p>
        </p:txBody>
      </p:sp>
    </p:spTree>
    <p:extLst>
      <p:ext uri="{BB962C8B-B14F-4D97-AF65-F5344CB8AC3E}">
        <p14:creationId xmlns:p14="http://schemas.microsoft.com/office/powerpoint/2010/main" val="1437856141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914" name="Picture 2" descr="http://th00.deviantart.net/fs12/PRE/i/2006/281/d/d/Sleeping_Dragon_by_Rivendell_PhotoStock.jpg"/>
          <p:cNvPicPr>
            <a:picLocks noChangeAspect="1" noChangeArrowheads="1"/>
          </p:cNvPicPr>
          <p:nvPr/>
        </p:nvPicPr>
        <p:blipFill>
          <a:blip r:embed="rId2" cstate="print"/>
          <a:srcRect l="8736" r="9395" b="3684"/>
          <a:stretch>
            <a:fillRect/>
          </a:stretch>
        </p:blipFill>
        <p:spPr bwMode="auto">
          <a:xfrm>
            <a:off x="1524000" y="-974"/>
            <a:ext cx="9144000" cy="6858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589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8450" y="2667000"/>
              <a:ext cx="1555750" cy="2611438"/>
            </p14:xfrm>
          </p:contentPart>
        </mc:Choice>
        <mc:Fallback xmlns="">
          <p:pic>
            <p:nvPicPr>
              <p:cNvPr id="19589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4052" y="2652602"/>
                <a:ext cx="1583827" cy="2639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5891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32551" y="4033838"/>
              <a:ext cx="582613" cy="1377950"/>
            </p14:xfrm>
          </p:contentPart>
        </mc:Choice>
        <mc:Fallback xmlns="">
          <p:pic>
            <p:nvPicPr>
              <p:cNvPr id="195891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3502" y="4024494"/>
                <a:ext cx="620352" cy="1396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5891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6413" y="5302251"/>
              <a:ext cx="2082800" cy="989013"/>
            </p14:xfrm>
          </p:contentPart>
        </mc:Choice>
        <mc:Fallback xmlns="">
          <p:pic>
            <p:nvPicPr>
              <p:cNvPr id="195891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7318" y="5292880"/>
                <a:ext cx="2120630" cy="10077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415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914" name="Picture 2" descr="http://th00.deviantart.net/fs12/PRE/i/2006/281/d/d/Sleeping_Dragon_by_Rivendell_PhotoStock.jpg"/>
          <p:cNvPicPr>
            <a:picLocks noChangeAspect="1" noChangeArrowheads="1"/>
          </p:cNvPicPr>
          <p:nvPr/>
        </p:nvPicPr>
        <p:blipFill>
          <a:blip r:embed="rId2" cstate="print"/>
          <a:srcRect l="8736" r="9395" b="3684"/>
          <a:stretch>
            <a:fillRect/>
          </a:stretch>
        </p:blipFill>
        <p:spPr bwMode="auto">
          <a:xfrm>
            <a:off x="1524000" y="-5303"/>
            <a:ext cx="9144000" cy="6858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640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5089" y="231776"/>
              <a:ext cx="1736725" cy="3273425"/>
            </p14:xfrm>
          </p:contentPart>
        </mc:Choice>
        <mc:Fallback xmlns="">
          <p:pic>
            <p:nvPicPr>
              <p:cNvPr id="19640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6012" y="222421"/>
                <a:ext cx="1774519" cy="329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640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6238" y="349250"/>
              <a:ext cx="1338262" cy="147638"/>
            </p14:xfrm>
          </p:contentPart>
        </mc:Choice>
        <mc:Fallback xmlns="">
          <p:pic>
            <p:nvPicPr>
              <p:cNvPr id="19640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7161" y="339933"/>
                <a:ext cx="1376056" cy="16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640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7826" y="422276"/>
              <a:ext cx="98425" cy="36513"/>
            </p14:xfrm>
          </p:contentPart>
        </mc:Choice>
        <mc:Fallback xmlns="">
          <p:pic>
            <p:nvPicPr>
              <p:cNvPr id="19640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8857" y="412877"/>
                <a:ext cx="136005" cy="55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640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8175" y="368300"/>
              <a:ext cx="127000" cy="217488"/>
            </p14:xfrm>
          </p:contentPart>
        </mc:Choice>
        <mc:Fallback xmlns="">
          <p:pic>
            <p:nvPicPr>
              <p:cNvPr id="19640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9161" y="358938"/>
                <a:ext cx="164669" cy="23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640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0925" y="190500"/>
              <a:ext cx="685800" cy="427038"/>
            </p14:xfrm>
          </p:contentPart>
        </mc:Choice>
        <mc:Fallback xmlns="">
          <p:pic>
            <p:nvPicPr>
              <p:cNvPr id="19640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11845" y="181154"/>
                <a:ext cx="723600" cy="44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640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4363" y="566739"/>
              <a:ext cx="11112" cy="1587"/>
            </p14:xfrm>
          </p:contentPart>
        </mc:Choice>
        <mc:Fallback xmlns="">
          <p:pic>
            <p:nvPicPr>
              <p:cNvPr id="19640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44732" y="556423"/>
                <a:ext cx="50004" cy="22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640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8188" y="546100"/>
              <a:ext cx="188912" cy="26988"/>
            </p14:xfrm>
          </p:contentPart>
        </mc:Choice>
        <mc:Fallback xmlns="">
          <p:pic>
            <p:nvPicPr>
              <p:cNvPr id="19640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9261" y="538303"/>
                <a:ext cx="226409" cy="42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640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8076" y="227014"/>
              <a:ext cx="49213" cy="485775"/>
            </p14:xfrm>
          </p:contentPart>
        </mc:Choice>
        <mc:Fallback xmlns="">
          <p:pic>
            <p:nvPicPr>
              <p:cNvPr id="19640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39311" y="217686"/>
                <a:ext cx="86388" cy="5044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48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914" name="Picture 2" descr="http://th00.deviantart.net/fs12/PRE/i/2006/281/d/d/Sleeping_Dragon_by_Rivendell_PhotoStock.jpg"/>
          <p:cNvPicPr>
            <a:picLocks noChangeAspect="1" noChangeArrowheads="1"/>
          </p:cNvPicPr>
          <p:nvPr/>
        </p:nvPicPr>
        <p:blipFill>
          <a:blip r:embed="rId2" cstate="print"/>
          <a:srcRect l="8736" r="9395" b="3684"/>
          <a:stretch>
            <a:fillRect/>
          </a:stretch>
        </p:blipFill>
        <p:spPr bwMode="auto">
          <a:xfrm>
            <a:off x="1478280" y="-19300"/>
            <a:ext cx="9235440" cy="692658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21382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0925" y="190500"/>
              <a:ext cx="685800" cy="427038"/>
            </p14:xfrm>
          </p:contentPart>
        </mc:Choice>
        <mc:Fallback xmlns="">
          <p:pic>
            <p:nvPicPr>
              <p:cNvPr id="2021382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1845" y="181154"/>
                <a:ext cx="723600" cy="44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21378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5089" y="231776"/>
              <a:ext cx="1736725" cy="3273425"/>
            </p14:xfrm>
          </p:contentPart>
        </mc:Choice>
        <mc:Fallback xmlns="">
          <p:pic>
            <p:nvPicPr>
              <p:cNvPr id="2021378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6012" y="222421"/>
                <a:ext cx="1774519" cy="329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21379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6238" y="349250"/>
              <a:ext cx="1338262" cy="147638"/>
            </p14:xfrm>
          </p:contentPart>
        </mc:Choice>
        <mc:Fallback xmlns="">
          <p:pic>
            <p:nvPicPr>
              <p:cNvPr id="2021379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7161" y="339933"/>
                <a:ext cx="1376056" cy="16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2138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7826" y="422276"/>
              <a:ext cx="98425" cy="36513"/>
            </p14:xfrm>
          </p:contentPart>
        </mc:Choice>
        <mc:Fallback xmlns="">
          <p:pic>
            <p:nvPicPr>
              <p:cNvPr id="202138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8857" y="412877"/>
                <a:ext cx="136005" cy="55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21381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8175" y="368300"/>
              <a:ext cx="127000" cy="217488"/>
            </p14:xfrm>
          </p:contentPart>
        </mc:Choice>
        <mc:Fallback xmlns="">
          <p:pic>
            <p:nvPicPr>
              <p:cNvPr id="2021381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9161" y="358938"/>
                <a:ext cx="164669" cy="23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2138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4363" y="566739"/>
              <a:ext cx="11112" cy="1587"/>
            </p14:xfrm>
          </p:contentPart>
        </mc:Choice>
        <mc:Fallback xmlns="">
          <p:pic>
            <p:nvPicPr>
              <p:cNvPr id="202138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44732" y="556423"/>
                <a:ext cx="50004" cy="22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21384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8188" y="546100"/>
              <a:ext cx="188912" cy="26988"/>
            </p14:xfrm>
          </p:contentPart>
        </mc:Choice>
        <mc:Fallback xmlns="">
          <p:pic>
            <p:nvPicPr>
              <p:cNvPr id="2021384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9261" y="538303"/>
                <a:ext cx="226409" cy="42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21385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8076" y="227014"/>
              <a:ext cx="49213" cy="485775"/>
            </p14:xfrm>
          </p:contentPart>
        </mc:Choice>
        <mc:Fallback xmlns="">
          <p:pic>
            <p:nvPicPr>
              <p:cNvPr id="2021385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39311" y="217686"/>
                <a:ext cx="86388" cy="504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213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7913" y="2316164"/>
              <a:ext cx="723900" cy="1252537"/>
            </p14:xfrm>
          </p:contentPart>
        </mc:Choice>
        <mc:Fallback xmlns="">
          <p:pic>
            <p:nvPicPr>
              <p:cNvPr id="20213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78554" y="2306803"/>
                <a:ext cx="742618" cy="127125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ounded Rectangular Callout 3"/>
          <p:cNvSpPr/>
          <p:nvPr/>
        </p:nvSpPr>
        <p:spPr>
          <a:xfrm>
            <a:off x="6373814" y="712787"/>
            <a:ext cx="4065587" cy="2687637"/>
          </a:xfrm>
          <a:prstGeom prst="wedgeRoundRectCallout">
            <a:avLst>
              <a:gd name="adj1" fmla="val -23815"/>
              <a:gd name="adj2" fmla="val 61913"/>
              <a:gd name="adj3" fmla="val 16667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pic>
        <p:nvPicPr>
          <p:cNvPr id="2050" name="Picture 2" descr="TEAMMATES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767670"/>
            <a:ext cx="1657639" cy="52492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1.media.tumblr.com/d3db1b25c465a91ee25121b6cdcd72ba/tumblr_mqzcfz6zcV1s8hnhko1_500.gif"/>
          <p:cNvPicPr>
            <a:picLocks noChangeAspect="1" noChangeArrowheads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363" y="1542129"/>
            <a:ext cx="2816225" cy="1886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59582" y="2403873"/>
            <a:ext cx="3762375" cy="12557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88188" y="2898165"/>
            <a:ext cx="28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500+ student developers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39278" y="892746"/>
            <a:ext cx="192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B0F0"/>
                </a:solidFill>
              </a:rPr>
              <a:t>1.1 million users</a:t>
            </a:r>
            <a:endParaRPr lang="en-SG" sz="1600" dirty="0">
              <a:solidFill>
                <a:srgbClr val="00B0F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AC22B-B438-B212-4AF0-0C60A83AE61A}"/>
              </a:ext>
            </a:extLst>
          </p:cNvPr>
          <p:cNvSpPr txBox="1"/>
          <p:nvPr/>
        </p:nvSpPr>
        <p:spPr>
          <a:xfrm>
            <a:off x="7158473" y="1273480"/>
            <a:ext cx="222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FF00"/>
                </a:solidFill>
              </a:rPr>
              <a:t>150,000 </a:t>
            </a:r>
            <a:r>
              <a:rPr lang="en-US" sz="1600" dirty="0">
                <a:solidFill>
                  <a:srgbClr val="00FF00"/>
                </a:solidFill>
              </a:rPr>
              <a:t>Lines of Code</a:t>
            </a:r>
            <a:endParaRPr lang="en-SG" sz="16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ammatesUnitTesting.mp4">
            <a:hlinkClick r:id="" action="ppaction://media"/>
            <a:extLst>
              <a:ext uri="{FF2B5EF4-FFF2-40B4-BE49-F238E27FC236}">
                <a16:creationId xmlns:a16="http://schemas.microsoft.com/office/drawing/2014/main" id="{A6B6B003-9989-02F0-D719-465D75CEC4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6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914" name="Picture 2" descr="http://th00.deviantart.net/fs12/PRE/i/2006/281/d/d/Sleeping_Dragon_by_Rivendell_PhotoStock.jpg"/>
          <p:cNvPicPr>
            <a:picLocks noChangeAspect="1" noChangeArrowheads="1"/>
          </p:cNvPicPr>
          <p:nvPr/>
        </p:nvPicPr>
        <p:blipFill>
          <a:blip r:embed="rId2" cstate="print"/>
          <a:srcRect l="8736" r="9395" b="3684"/>
          <a:stretch>
            <a:fillRect/>
          </a:stretch>
        </p:blipFill>
        <p:spPr bwMode="auto">
          <a:xfrm>
            <a:off x="1478280" y="-37772"/>
            <a:ext cx="9235440" cy="692658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3391711" y="4085618"/>
            <a:ext cx="1712068" cy="953311"/>
          </a:xfrm>
          <a:prstGeom prst="wedgeRoundRectCallout">
            <a:avLst>
              <a:gd name="adj1" fmla="val 55918"/>
              <a:gd name="adj2" fmla="val -139994"/>
              <a:gd name="adj3" fmla="val 16667"/>
            </a:avLst>
          </a:prstGeom>
          <a:solidFill>
            <a:srgbClr val="C00000"/>
          </a:solidFill>
          <a:ln>
            <a:solidFill>
              <a:srgbClr val="C00000"/>
            </a:solidFill>
            <a:prstDash val="soli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Automated tests</a:t>
            </a:r>
            <a:endParaRPr lang="en-SG" sz="24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21382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0925" y="190500"/>
              <a:ext cx="685800" cy="427038"/>
            </p14:xfrm>
          </p:contentPart>
        </mc:Choice>
        <mc:Fallback xmlns="">
          <p:pic>
            <p:nvPicPr>
              <p:cNvPr id="2021382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1845" y="181154"/>
                <a:ext cx="723600" cy="44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21378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5089" y="231776"/>
              <a:ext cx="1736725" cy="3273425"/>
            </p14:xfrm>
          </p:contentPart>
        </mc:Choice>
        <mc:Fallback xmlns="">
          <p:pic>
            <p:nvPicPr>
              <p:cNvPr id="2021378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6012" y="222421"/>
                <a:ext cx="1774519" cy="329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21379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6238" y="349250"/>
              <a:ext cx="1338262" cy="147638"/>
            </p14:xfrm>
          </p:contentPart>
        </mc:Choice>
        <mc:Fallback xmlns="">
          <p:pic>
            <p:nvPicPr>
              <p:cNvPr id="2021379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7161" y="339933"/>
                <a:ext cx="1376056" cy="16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2138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7826" y="422276"/>
              <a:ext cx="98425" cy="36513"/>
            </p14:xfrm>
          </p:contentPart>
        </mc:Choice>
        <mc:Fallback xmlns="">
          <p:pic>
            <p:nvPicPr>
              <p:cNvPr id="202138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8857" y="412877"/>
                <a:ext cx="136005" cy="55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21381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8175" y="368300"/>
              <a:ext cx="127000" cy="217488"/>
            </p14:xfrm>
          </p:contentPart>
        </mc:Choice>
        <mc:Fallback xmlns="">
          <p:pic>
            <p:nvPicPr>
              <p:cNvPr id="2021381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9161" y="358938"/>
                <a:ext cx="164669" cy="23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2138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4363" y="566739"/>
              <a:ext cx="11112" cy="1587"/>
            </p14:xfrm>
          </p:contentPart>
        </mc:Choice>
        <mc:Fallback xmlns="">
          <p:pic>
            <p:nvPicPr>
              <p:cNvPr id="202138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44732" y="556423"/>
                <a:ext cx="50004" cy="22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21384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8188" y="546100"/>
              <a:ext cx="188912" cy="26988"/>
            </p14:xfrm>
          </p:contentPart>
        </mc:Choice>
        <mc:Fallback xmlns="">
          <p:pic>
            <p:nvPicPr>
              <p:cNvPr id="2021384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9261" y="538303"/>
                <a:ext cx="226409" cy="42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21385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8076" y="227014"/>
              <a:ext cx="49213" cy="485775"/>
            </p14:xfrm>
          </p:contentPart>
        </mc:Choice>
        <mc:Fallback xmlns="">
          <p:pic>
            <p:nvPicPr>
              <p:cNvPr id="2021385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39311" y="217686"/>
                <a:ext cx="86388" cy="504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213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7913" y="2316164"/>
              <a:ext cx="723900" cy="1252537"/>
            </p14:xfrm>
          </p:contentPart>
        </mc:Choice>
        <mc:Fallback xmlns="">
          <p:pic>
            <p:nvPicPr>
              <p:cNvPr id="20213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78554" y="2306803"/>
                <a:ext cx="742618" cy="12712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0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9DFFC-7C2F-890D-6977-802D6EF02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798" y="1003393"/>
            <a:ext cx="7284086" cy="66071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845340-0A0B-B3CA-135F-0A1B28E6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853" y="1003393"/>
            <a:ext cx="7284086" cy="62486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8198326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1975918" y="3349712"/>
            <a:ext cx="3653738" cy="740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5689928" y="4287520"/>
            <a:ext cx="3677592" cy="17925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7"/>
          <p:cNvSpPr/>
          <p:nvPr/>
        </p:nvSpPr>
        <p:spPr>
          <a:xfrm>
            <a:off x="5872808" y="1537673"/>
            <a:ext cx="3535352" cy="4743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4"/>
          <p:cNvSpPr txBox="1"/>
          <p:nvPr/>
        </p:nvSpPr>
        <p:spPr>
          <a:xfrm>
            <a:off x="1949305" y="4374412"/>
            <a:ext cx="3592629" cy="1123712"/>
          </a:xfrm>
          <a:prstGeom prst="wedgeRoundRectCallout">
            <a:avLst>
              <a:gd name="adj1" fmla="val 61346"/>
              <a:gd name="adj2" fmla="val 33492"/>
              <a:gd name="adj3" fmla="val 16667"/>
            </a:avLst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Serves as an anchor point to stabilize the rhythm of the iterations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CA3C260B-14FE-4074-B13E-783B76B92521}"/>
              </a:ext>
            </a:extLst>
          </p:cNvPr>
          <p:cNvSpPr txBox="1"/>
          <p:nvPr/>
        </p:nvSpPr>
        <p:spPr>
          <a:xfrm>
            <a:off x="1949305" y="6270325"/>
            <a:ext cx="5569096" cy="442674"/>
          </a:xfrm>
          <a:prstGeom prst="round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 need to decide on a project yet though.</a:t>
            </a:r>
          </a:p>
        </p:txBody>
      </p:sp>
    </p:spTree>
    <p:extLst>
      <p:ext uri="{BB962C8B-B14F-4D97-AF65-F5344CB8AC3E}">
        <p14:creationId xmlns:p14="http://schemas.microsoft.com/office/powerpoint/2010/main" val="58340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topic videos have in-video quizzes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08821"/>
            <a:ext cx="8061082" cy="293377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C1CFE5-5274-482D-954D-0D5583B976F8}"/>
              </a:ext>
            </a:extLst>
          </p:cNvPr>
          <p:cNvSpPr/>
          <p:nvPr/>
        </p:nvSpPr>
        <p:spPr>
          <a:xfrm>
            <a:off x="2959100" y="1816100"/>
            <a:ext cx="444500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859726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EE30-6ECA-43AB-B7E4-C7B1F751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Tutorial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1D12-2550-4EA7-AC70-23ACF4D0E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First 2 weeks: fully online (Zoom).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SG" sz="2400" dirty="0"/>
              <a:t>2 tutors (10 students each) in each tutorial slot.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Everyone is expected to answer questions posed by the tutor </a:t>
            </a:r>
            <a:br>
              <a:rPr lang="en-US" sz="2400" dirty="0"/>
            </a:br>
            <a:r>
              <a:rPr lang="en-US" sz="2400" dirty="0"/>
              <a:t>(more about this policy in next week).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57150" indent="0"/>
            <a:br>
              <a:rPr lang="en-SG" sz="2800" dirty="0"/>
            </a:br>
            <a:r>
              <a:rPr lang="en-SG" sz="2800" dirty="0"/>
              <a:t>Moving to F2F later. More info to come later.</a:t>
            </a:r>
          </a:p>
        </p:txBody>
      </p:sp>
    </p:spTree>
    <p:extLst>
      <p:ext uri="{BB962C8B-B14F-4D97-AF65-F5344CB8AC3E}">
        <p14:creationId xmlns:p14="http://schemas.microsoft.com/office/powerpoint/2010/main" val="3994706560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9C69-0603-4E69-9F63-8CA084B7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2290" cy="750598"/>
          </a:xfrm>
        </p:spPr>
        <p:txBody>
          <a:bodyPr/>
          <a:lstStyle/>
          <a:p>
            <a:pPr algn="l"/>
            <a:r>
              <a:rPr lang="en-US" dirty="0" err="1"/>
              <a:t>iP</a:t>
            </a:r>
            <a:r>
              <a:rPr lang="en-US" dirty="0"/>
              <a:t> Help Session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9F6A-A5E9-4C6B-AFA8-E6F64580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520" y="1166018"/>
            <a:ext cx="10342879" cy="52902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Anybody here to help others?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Anybody needs Mac-specific help?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Anybody else seeking help?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6393380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86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0D1B7-7A83-803D-8435-2F29AE568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" t="6956" r="2841" b="2642"/>
          <a:stretch/>
        </p:blipFill>
        <p:spPr>
          <a:xfrm>
            <a:off x="2443655" y="1072054"/>
            <a:ext cx="7497181" cy="5391808"/>
          </a:xfrm>
          <a:prstGeom prst="roundRect">
            <a:avLst>
              <a:gd name="adj" fmla="val 8730"/>
            </a:avLst>
          </a:prstGeom>
        </p:spPr>
      </p:pic>
    </p:spTree>
    <p:extLst>
      <p:ext uri="{BB962C8B-B14F-4D97-AF65-F5344CB8AC3E}">
        <p14:creationId xmlns:p14="http://schemas.microsoft.com/office/powerpoint/2010/main" val="175041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9D1435-C83D-C3DD-B245-E3EBA70A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r="619"/>
          <a:stretch/>
        </p:blipFill>
        <p:spPr>
          <a:xfrm>
            <a:off x="2506718" y="1119351"/>
            <a:ext cx="7484766" cy="5407573"/>
          </a:xfrm>
          <a:prstGeom prst="roundRect">
            <a:avLst>
              <a:gd name="adj" fmla="val 7461"/>
            </a:avLst>
          </a:prstGeom>
        </p:spPr>
      </p:pic>
    </p:spTree>
    <p:extLst>
      <p:ext uri="{BB962C8B-B14F-4D97-AF65-F5344CB8AC3E}">
        <p14:creationId xmlns:p14="http://schemas.microsoft.com/office/powerpoint/2010/main" val="10034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8709CB-AEB0-3EE3-F7B2-06A548493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6" t="7445" r="3592" b="2176"/>
          <a:stretch/>
        </p:blipFill>
        <p:spPr>
          <a:xfrm>
            <a:off x="2588172" y="1040525"/>
            <a:ext cx="7468973" cy="5454868"/>
          </a:xfrm>
          <a:prstGeom prst="roundRect">
            <a:avLst>
              <a:gd name="adj" fmla="val 5590"/>
            </a:avLst>
          </a:prstGeom>
        </p:spPr>
      </p:pic>
    </p:spTree>
    <p:extLst>
      <p:ext uri="{BB962C8B-B14F-4D97-AF65-F5344CB8AC3E}">
        <p14:creationId xmlns:p14="http://schemas.microsoft.com/office/powerpoint/2010/main" val="160178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635DF4-3D95-0D06-0A01-0AB8CB8BC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" t="7686" r="2894" b="2272"/>
          <a:stretch/>
        </p:blipFill>
        <p:spPr>
          <a:xfrm>
            <a:off x="2459422" y="1150881"/>
            <a:ext cx="7536268" cy="5407574"/>
          </a:xfrm>
          <a:prstGeom prst="roundRect">
            <a:avLst>
              <a:gd name="adj" fmla="val 6826"/>
            </a:avLst>
          </a:prstGeom>
        </p:spPr>
      </p:pic>
    </p:spTree>
    <p:extLst>
      <p:ext uri="{BB962C8B-B14F-4D97-AF65-F5344CB8AC3E}">
        <p14:creationId xmlns:p14="http://schemas.microsoft.com/office/powerpoint/2010/main" val="30347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1FA9062-5366-4461-990B-0950DE25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42" y="2012094"/>
            <a:ext cx="6750723" cy="40579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4AE08EB-B1AC-6FF0-76FE-A98978C1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42962"/>
          </a:xfrm>
        </p:spPr>
        <p:txBody>
          <a:bodyPr/>
          <a:lstStyle/>
          <a:p>
            <a:pPr algn="l"/>
            <a:r>
              <a:rPr lang="en-US" b="0"/>
              <a:t>Anonymous post-course survey results</a:t>
            </a:r>
            <a:endParaRPr lang="en-SG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C03FD-71AE-4D25-8A90-BF693F024C2D}"/>
              </a:ext>
            </a:extLst>
          </p:cNvPr>
          <p:cNvSpPr txBox="1"/>
          <p:nvPr/>
        </p:nvSpPr>
        <p:spPr>
          <a:xfrm>
            <a:off x="741679" y="1053245"/>
            <a:ext cx="54696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Compared to other 4-Unit courses, the workload of this course is equivalent to ...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A02D8CE8-987D-B898-9A9E-2F62FF1CE6B1}"/>
              </a:ext>
            </a:extLst>
          </p:cNvPr>
          <p:cNvSpPr/>
          <p:nvPr/>
        </p:nvSpPr>
        <p:spPr>
          <a:xfrm>
            <a:off x="5549568" y="2918598"/>
            <a:ext cx="1627986" cy="975043"/>
          </a:xfrm>
          <a:prstGeom prst="leftArrow">
            <a:avLst>
              <a:gd name="adj1" fmla="val 100000"/>
              <a:gd name="adj2" fmla="val 148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Why some students are in this range?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E94DF-7204-AF6F-B32A-E1774C49C9C2}"/>
              </a:ext>
            </a:extLst>
          </p:cNvPr>
          <p:cNvSpPr/>
          <p:nvPr/>
        </p:nvSpPr>
        <p:spPr>
          <a:xfrm>
            <a:off x="7761514" y="2014328"/>
            <a:ext cx="4049485" cy="683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Possible reason 1: </a:t>
            </a:r>
            <a:br>
              <a:rPr lang="en-SG" dirty="0"/>
            </a:br>
            <a:r>
              <a:rPr lang="en-SG" b="1" dirty="0"/>
              <a:t>Doing more than needed.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77453F-D42B-9E57-4948-C72CF3CF6367}"/>
              </a:ext>
            </a:extLst>
          </p:cNvPr>
          <p:cNvSpPr/>
          <p:nvPr/>
        </p:nvSpPr>
        <p:spPr>
          <a:xfrm>
            <a:off x="7761514" y="2697951"/>
            <a:ext cx="4049485" cy="4309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Don’t, unless you can afford it.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BC506-C1F6-FFF5-1C58-D0D148871346}"/>
              </a:ext>
            </a:extLst>
          </p:cNvPr>
          <p:cNvSpPr/>
          <p:nvPr/>
        </p:nvSpPr>
        <p:spPr>
          <a:xfrm>
            <a:off x="7761514" y="3371940"/>
            <a:ext cx="4049485" cy="683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Possible reason 2: </a:t>
            </a:r>
            <a:br>
              <a:rPr lang="en-SG" dirty="0"/>
            </a:br>
            <a:r>
              <a:rPr lang="en-SG" b="1" dirty="0"/>
              <a:t>Lack of programming skills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F796E8-7A60-D4C4-564F-B20FDEE24A01}"/>
              </a:ext>
            </a:extLst>
          </p:cNvPr>
          <p:cNvSpPr/>
          <p:nvPr/>
        </p:nvSpPr>
        <p:spPr>
          <a:xfrm>
            <a:off x="7761514" y="4055563"/>
            <a:ext cx="4049485" cy="683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Good! You can get more out of this course (compared to strong programmers).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1DE34-E7C3-5628-31EC-8C6B40CDC83F}"/>
              </a:ext>
            </a:extLst>
          </p:cNvPr>
          <p:cNvSpPr/>
          <p:nvPr/>
        </p:nvSpPr>
        <p:spPr>
          <a:xfrm>
            <a:off x="7761514" y="5007672"/>
            <a:ext cx="4049485" cy="944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Possible reason 3: </a:t>
            </a:r>
            <a:br>
              <a:rPr lang="en-SG" dirty="0"/>
            </a:br>
            <a:r>
              <a:rPr lang="en-SG" b="1" dirty="0"/>
              <a:t>Taking shortcuts to save time/effort</a:t>
            </a:r>
            <a:br>
              <a:rPr lang="en-SG" b="1" dirty="0"/>
            </a:br>
            <a:r>
              <a:rPr lang="en-SG" b="1" dirty="0"/>
              <a:t> and ending up wasting more time/effort.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EDEDBF-02B0-621F-EF2F-020DE207DB02}"/>
              </a:ext>
            </a:extLst>
          </p:cNvPr>
          <p:cNvSpPr/>
          <p:nvPr/>
        </p:nvSpPr>
        <p:spPr>
          <a:xfrm>
            <a:off x="7761514" y="5956203"/>
            <a:ext cx="4049485" cy="683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>
                <a:solidFill>
                  <a:srgbClr val="FFFF00"/>
                </a:solidFill>
              </a:rPr>
              <a:t>Follow instructions, follow the schedule, and you’ll be fine.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D5CAC885-104E-4CAF-DBBF-97E69F5356BD}"/>
              </a:ext>
            </a:extLst>
          </p:cNvPr>
          <p:cNvSpPr/>
          <p:nvPr/>
        </p:nvSpPr>
        <p:spPr>
          <a:xfrm>
            <a:off x="5224007" y="2685513"/>
            <a:ext cx="246490" cy="1441214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61CCE6-C314-181E-2A7D-A012CE7EF8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732"/>
          <a:stretch/>
        </p:blipFill>
        <p:spPr>
          <a:xfrm>
            <a:off x="800542" y="2012094"/>
            <a:ext cx="828150" cy="405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713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5" grpId="0" animBg="1"/>
    </p:bldLst>
  </p:timing>
</p:sld>
</file>

<file path=ppt/theme/theme1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21552</TotalTime>
  <Words>1790</Words>
  <Application>Microsoft Macintosh PowerPoint</Application>
  <PresentationFormat>Widescreen</PresentationFormat>
  <Paragraphs>247</Paragraphs>
  <Slides>45</Slides>
  <Notes>10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Consolas</vt:lpstr>
      <vt:lpstr>Calibri</vt:lpstr>
      <vt:lpstr>Wingdings</vt:lpstr>
      <vt:lpstr>Courier New</vt:lpstr>
      <vt:lpstr>2_green-UP</vt:lpstr>
      <vt:lpstr>7_green-UP</vt:lpstr>
      <vt:lpstr>9_green-UP</vt:lpstr>
      <vt:lpstr>13_green-UP</vt:lpstr>
      <vt:lpstr>PowerPoint Presentation</vt:lpstr>
      <vt:lpstr>PowerPoint Presentation</vt:lpstr>
      <vt:lpstr>Weekly lecture briefing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Anonymous post-course survey results</vt:lpstr>
      <vt:lpstr>PowerPoint Presentation</vt:lpstr>
      <vt:lpstr>Any value in paying attention to weekly briefing videos?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iP tips</vt:lpstr>
      <vt:lpstr>PowerPoint Presentation</vt:lpstr>
      <vt:lpstr>Some iP tips</vt:lpstr>
      <vt:lpstr>PowerPoint Presentation</vt:lpstr>
      <vt:lpstr>PowerPoint Presentation</vt:lpstr>
      <vt:lpstr>PowerPoint Presentation</vt:lpstr>
      <vt:lpstr>Always keep the marshmallow on the top!</vt:lpstr>
      <vt:lpstr>PowerPoint Presentation</vt:lpstr>
      <vt:lpstr>Lecture briefing structure</vt:lpstr>
      <vt:lpstr>One more course briefing video in this week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commit message  adapted from Addressbook-Level1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topic videos have in-video quizzes</vt:lpstr>
      <vt:lpstr>Tutorial mode</vt:lpstr>
      <vt:lpstr>iP Help Session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Damith</dc:creator>
  <cp:lastModifiedBy>Damith Chatura Rajapakse</cp:lastModifiedBy>
  <cp:revision>931</cp:revision>
  <dcterms:created xsi:type="dcterms:W3CDTF">2011-08-04T14:41:41Z</dcterms:created>
  <dcterms:modified xsi:type="dcterms:W3CDTF">2025-01-24T09:54:08Z</dcterms:modified>
</cp:coreProperties>
</file>